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97" r:id="rId2"/>
    <p:sldId id="256" r:id="rId3"/>
    <p:sldId id="276" r:id="rId4"/>
    <p:sldId id="277" r:id="rId5"/>
    <p:sldId id="278" r:id="rId6"/>
    <p:sldId id="280" r:id="rId7"/>
    <p:sldId id="282" r:id="rId8"/>
    <p:sldId id="295" r:id="rId9"/>
    <p:sldId id="296" r:id="rId10"/>
    <p:sldId id="257" r:id="rId11"/>
    <p:sldId id="259" r:id="rId12"/>
    <p:sldId id="294" r:id="rId13"/>
    <p:sldId id="260" r:id="rId14"/>
    <p:sldId id="261" r:id="rId15"/>
    <p:sldId id="262" r:id="rId16"/>
    <p:sldId id="281" r:id="rId17"/>
    <p:sldId id="287" r:id="rId18"/>
    <p:sldId id="267" r:id="rId19"/>
    <p:sldId id="288" r:id="rId20"/>
    <p:sldId id="286" r:id="rId21"/>
    <p:sldId id="285" r:id="rId22"/>
    <p:sldId id="258" r:id="rId23"/>
    <p:sldId id="291" r:id="rId24"/>
    <p:sldId id="292" r:id="rId25"/>
    <p:sldId id="293" r:id="rId26"/>
    <p:sldId id="283" r:id="rId27"/>
    <p:sldId id="265" r:id="rId28"/>
    <p:sldId id="284" r:id="rId29"/>
    <p:sldId id="300" r:id="rId30"/>
    <p:sldId id="298" r:id="rId31"/>
    <p:sldId id="266" r:id="rId32"/>
    <p:sldId id="268" r:id="rId33"/>
    <p:sldId id="270" r:id="rId34"/>
    <p:sldId id="289" r:id="rId35"/>
    <p:sldId id="290" r:id="rId36"/>
    <p:sldId id="275" r:id="rId37"/>
    <p:sldId id="264" r:id="rId38"/>
    <p:sldId id="271" r:id="rId39"/>
    <p:sldId id="272" r:id="rId40"/>
    <p:sldId id="273" r:id="rId41"/>
    <p:sldId id="299" r:id="rId42"/>
    <p:sldId id="279" r:id="rId43"/>
    <p:sldId id="263"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14DD9-6F33-4BB0-B020-B492107F1DA5}" v="1441" dt="2023-03-13T22:14:48.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95" autoAdjust="0"/>
  </p:normalViewPr>
  <p:slideViewPr>
    <p:cSldViewPr snapToGrid="0">
      <p:cViewPr>
        <p:scale>
          <a:sx n="69" d="100"/>
          <a:sy n="69" d="100"/>
        </p:scale>
        <p:origin x="5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oshi Kashima" userId="cf2ca315-e025-49e3-983c-99d60d13f176" providerId="ADAL" clId="{A9214DD9-6F33-4BB0-B020-B492107F1DA5}"/>
    <pc:docChg chg="undo custSel addSld delSld modSld sldOrd">
      <pc:chgData name="Satoshi Kashima" userId="cf2ca315-e025-49e3-983c-99d60d13f176" providerId="ADAL" clId="{A9214DD9-6F33-4BB0-B020-B492107F1DA5}" dt="2023-03-13T23:09:36.053" v="13376" actId="20577"/>
      <pc:docMkLst>
        <pc:docMk/>
      </pc:docMkLst>
      <pc:sldChg chg="modSp mod">
        <pc:chgData name="Satoshi Kashima" userId="cf2ca315-e025-49e3-983c-99d60d13f176" providerId="ADAL" clId="{A9214DD9-6F33-4BB0-B020-B492107F1DA5}" dt="2023-03-13T21:49:28.762" v="11434" actId="20577"/>
        <pc:sldMkLst>
          <pc:docMk/>
          <pc:sldMk cId="3063068013" sldId="256"/>
        </pc:sldMkLst>
        <pc:spChg chg="mod">
          <ac:chgData name="Satoshi Kashima" userId="cf2ca315-e025-49e3-983c-99d60d13f176" providerId="ADAL" clId="{A9214DD9-6F33-4BB0-B020-B492107F1DA5}" dt="2023-03-13T21:49:28.762" v="11434" actId="20577"/>
          <ac:spMkLst>
            <pc:docMk/>
            <pc:sldMk cId="3063068013" sldId="256"/>
            <ac:spMk id="2" creationId="{004CC510-6645-148A-AD11-5357883CAB3E}"/>
          </ac:spMkLst>
        </pc:spChg>
      </pc:sldChg>
      <pc:sldChg chg="modSp ord">
        <pc:chgData name="Satoshi Kashima" userId="cf2ca315-e025-49e3-983c-99d60d13f176" providerId="ADAL" clId="{A9214DD9-6F33-4BB0-B020-B492107F1DA5}" dt="2023-03-13T21:42:38.114" v="11218" actId="20577"/>
        <pc:sldMkLst>
          <pc:docMk/>
          <pc:sldMk cId="3993598395" sldId="257"/>
        </pc:sldMkLst>
        <pc:graphicFrameChg chg="mod">
          <ac:chgData name="Satoshi Kashima" userId="cf2ca315-e025-49e3-983c-99d60d13f176" providerId="ADAL" clId="{A9214DD9-6F33-4BB0-B020-B492107F1DA5}" dt="2023-03-13T21:42:38.114" v="11218" actId="20577"/>
          <ac:graphicFrameMkLst>
            <pc:docMk/>
            <pc:sldMk cId="3993598395" sldId="257"/>
            <ac:graphicFrameMk id="4" creationId="{B6F8B238-3FF2-AFA1-3EE8-5B5C67AC8050}"/>
          </ac:graphicFrameMkLst>
        </pc:graphicFrameChg>
      </pc:sldChg>
      <pc:sldChg chg="addSp modSp mod">
        <pc:chgData name="Satoshi Kashima" userId="cf2ca315-e025-49e3-983c-99d60d13f176" providerId="ADAL" clId="{A9214DD9-6F33-4BB0-B020-B492107F1DA5}" dt="2023-03-13T22:02:01.909" v="12181" actId="20577"/>
        <pc:sldMkLst>
          <pc:docMk/>
          <pc:sldMk cId="2239867618" sldId="260"/>
        </pc:sldMkLst>
        <pc:spChg chg="add mod">
          <ac:chgData name="Satoshi Kashima" userId="cf2ca315-e025-49e3-983c-99d60d13f176" providerId="ADAL" clId="{A9214DD9-6F33-4BB0-B020-B492107F1DA5}" dt="2023-03-13T22:01:21.554" v="12112" actId="207"/>
          <ac:spMkLst>
            <pc:docMk/>
            <pc:sldMk cId="2239867618" sldId="260"/>
            <ac:spMk id="2" creationId="{F9CB6BDC-0CCB-BBEA-F6C3-1A4B507E7CD1}"/>
          </ac:spMkLst>
        </pc:spChg>
        <pc:spChg chg="add mod">
          <ac:chgData name="Satoshi Kashima" userId="cf2ca315-e025-49e3-983c-99d60d13f176" providerId="ADAL" clId="{A9214DD9-6F33-4BB0-B020-B492107F1DA5}" dt="2023-03-13T22:02:01.909" v="12181" actId="20577"/>
          <ac:spMkLst>
            <pc:docMk/>
            <pc:sldMk cId="2239867618" sldId="260"/>
            <ac:spMk id="3" creationId="{98572136-361B-4EE2-1A6D-2BE62AC5EAEF}"/>
          </ac:spMkLst>
        </pc:spChg>
        <pc:spChg chg="mod">
          <ac:chgData name="Satoshi Kashima" userId="cf2ca315-e025-49e3-983c-99d60d13f176" providerId="ADAL" clId="{A9214DD9-6F33-4BB0-B020-B492107F1DA5}" dt="2023-03-13T21:43:53.186" v="11224" actId="20577"/>
          <ac:spMkLst>
            <pc:docMk/>
            <pc:sldMk cId="2239867618" sldId="260"/>
            <ac:spMk id="4" creationId="{533D511E-28B5-020D-4445-076C3816B093}"/>
          </ac:spMkLst>
        </pc:spChg>
        <pc:spChg chg="mod">
          <ac:chgData name="Satoshi Kashima" userId="cf2ca315-e025-49e3-983c-99d60d13f176" providerId="ADAL" clId="{A9214DD9-6F33-4BB0-B020-B492107F1DA5}" dt="2023-03-12T12:34:02.860" v="193" actId="1076"/>
          <ac:spMkLst>
            <pc:docMk/>
            <pc:sldMk cId="2239867618" sldId="260"/>
            <ac:spMk id="10" creationId="{272DC974-5B73-0852-4321-8CE5130F9BAD}"/>
          </ac:spMkLst>
        </pc:spChg>
        <pc:spChg chg="mod">
          <ac:chgData name="Satoshi Kashima" userId="cf2ca315-e025-49e3-983c-99d60d13f176" providerId="ADAL" clId="{A9214DD9-6F33-4BB0-B020-B492107F1DA5}" dt="2023-03-12T12:33:59.750" v="192" actId="1076"/>
          <ac:spMkLst>
            <pc:docMk/>
            <pc:sldMk cId="2239867618" sldId="260"/>
            <ac:spMk id="11" creationId="{64CAEC88-A188-4BCF-462E-098A80FD5CF9}"/>
          </ac:spMkLst>
        </pc:spChg>
        <pc:spChg chg="mod">
          <ac:chgData name="Satoshi Kashima" userId="cf2ca315-e025-49e3-983c-99d60d13f176" providerId="ADAL" clId="{A9214DD9-6F33-4BB0-B020-B492107F1DA5}" dt="2023-03-13T21:43:44.627" v="11219" actId="1076"/>
          <ac:spMkLst>
            <pc:docMk/>
            <pc:sldMk cId="2239867618" sldId="260"/>
            <ac:spMk id="12" creationId="{21261E58-5745-1B55-E17B-27605629E101}"/>
          </ac:spMkLst>
        </pc:spChg>
      </pc:sldChg>
      <pc:sldChg chg="modSp mod">
        <pc:chgData name="Satoshi Kashima" userId="cf2ca315-e025-49e3-983c-99d60d13f176" providerId="ADAL" clId="{A9214DD9-6F33-4BB0-B020-B492107F1DA5}" dt="2023-03-13T11:46:38.930" v="938" actId="20577"/>
        <pc:sldMkLst>
          <pc:docMk/>
          <pc:sldMk cId="1663309955" sldId="261"/>
        </pc:sldMkLst>
        <pc:spChg chg="mod">
          <ac:chgData name="Satoshi Kashima" userId="cf2ca315-e025-49e3-983c-99d60d13f176" providerId="ADAL" clId="{A9214DD9-6F33-4BB0-B020-B492107F1DA5}" dt="2023-03-13T11:46:38.930" v="938" actId="20577"/>
          <ac:spMkLst>
            <pc:docMk/>
            <pc:sldMk cId="1663309955" sldId="261"/>
            <ac:spMk id="4" creationId="{EEE487C8-DD5D-1769-9D05-FCE4FBF5F96B}"/>
          </ac:spMkLst>
        </pc:spChg>
      </pc:sldChg>
      <pc:sldChg chg="modSp mod">
        <pc:chgData name="Satoshi Kashima" userId="cf2ca315-e025-49e3-983c-99d60d13f176" providerId="ADAL" clId="{A9214DD9-6F33-4BB0-B020-B492107F1DA5}" dt="2023-03-13T20:41:29.661" v="8180" actId="20577"/>
        <pc:sldMkLst>
          <pc:docMk/>
          <pc:sldMk cId="2985963175" sldId="262"/>
        </pc:sldMkLst>
        <pc:spChg chg="mod">
          <ac:chgData name="Satoshi Kashima" userId="cf2ca315-e025-49e3-983c-99d60d13f176" providerId="ADAL" clId="{A9214DD9-6F33-4BB0-B020-B492107F1DA5}" dt="2023-03-13T19:11:12.799" v="5229" actId="20577"/>
          <ac:spMkLst>
            <pc:docMk/>
            <pc:sldMk cId="2985963175" sldId="262"/>
            <ac:spMk id="4" creationId="{F57BF4FD-49E4-A5C8-D001-9D0C28F630A0}"/>
          </ac:spMkLst>
        </pc:spChg>
        <pc:spChg chg="mod">
          <ac:chgData name="Satoshi Kashima" userId="cf2ca315-e025-49e3-983c-99d60d13f176" providerId="ADAL" clId="{A9214DD9-6F33-4BB0-B020-B492107F1DA5}" dt="2023-03-13T20:41:29.661" v="8180" actId="20577"/>
          <ac:spMkLst>
            <pc:docMk/>
            <pc:sldMk cId="2985963175" sldId="262"/>
            <ac:spMk id="5" creationId="{8E6752E1-DE5C-508A-0146-BE8BB6325237}"/>
          </ac:spMkLst>
        </pc:spChg>
      </pc:sldChg>
      <pc:sldChg chg="mod ord modShow">
        <pc:chgData name="Satoshi Kashima" userId="cf2ca315-e025-49e3-983c-99d60d13f176" providerId="ADAL" clId="{A9214DD9-6F33-4BB0-B020-B492107F1DA5}" dt="2023-03-13T21:23:42.528" v="10443"/>
        <pc:sldMkLst>
          <pc:docMk/>
          <pc:sldMk cId="1248298026" sldId="263"/>
        </pc:sldMkLst>
      </pc:sldChg>
      <pc:sldChg chg="ord">
        <pc:chgData name="Satoshi Kashima" userId="cf2ca315-e025-49e3-983c-99d60d13f176" providerId="ADAL" clId="{A9214DD9-6F33-4BB0-B020-B492107F1DA5}" dt="2023-03-13T14:28:21.073" v="3134"/>
        <pc:sldMkLst>
          <pc:docMk/>
          <pc:sldMk cId="3671323810" sldId="264"/>
        </pc:sldMkLst>
      </pc:sldChg>
      <pc:sldChg chg="addSp delSp modSp mod modClrScheme chgLayout">
        <pc:chgData name="Satoshi Kashima" userId="cf2ca315-e025-49e3-983c-99d60d13f176" providerId="ADAL" clId="{A9214DD9-6F33-4BB0-B020-B492107F1DA5}" dt="2023-03-13T22:09:28.393" v="12514" actId="1076"/>
        <pc:sldMkLst>
          <pc:docMk/>
          <pc:sldMk cId="3595146885" sldId="265"/>
        </pc:sldMkLst>
        <pc:spChg chg="mod ord">
          <ac:chgData name="Satoshi Kashima" userId="cf2ca315-e025-49e3-983c-99d60d13f176" providerId="ADAL" clId="{A9214DD9-6F33-4BB0-B020-B492107F1DA5}" dt="2023-03-13T20:52:12.244" v="8901" actId="700"/>
          <ac:spMkLst>
            <pc:docMk/>
            <pc:sldMk cId="3595146885" sldId="265"/>
            <ac:spMk id="2" creationId="{EF525D9C-921C-D939-1984-0078908DD19D}"/>
          </ac:spMkLst>
        </pc:spChg>
        <pc:spChg chg="del mod ord">
          <ac:chgData name="Satoshi Kashima" userId="cf2ca315-e025-49e3-983c-99d60d13f176" providerId="ADAL" clId="{A9214DD9-6F33-4BB0-B020-B492107F1DA5}" dt="2023-03-13T20:52:04.213" v="8899" actId="700"/>
          <ac:spMkLst>
            <pc:docMk/>
            <pc:sldMk cId="3595146885" sldId="265"/>
            <ac:spMk id="3" creationId="{EC6B9BB6-1436-4074-749D-52A06DB69942}"/>
          </ac:spMkLst>
        </pc:spChg>
        <pc:spChg chg="add del mod ord">
          <ac:chgData name="Satoshi Kashima" userId="cf2ca315-e025-49e3-983c-99d60d13f176" providerId="ADAL" clId="{A9214DD9-6F33-4BB0-B020-B492107F1DA5}" dt="2023-03-13T20:52:05.833" v="8900" actId="700"/>
          <ac:spMkLst>
            <pc:docMk/>
            <pc:sldMk cId="3595146885" sldId="265"/>
            <ac:spMk id="4" creationId="{12D3B143-1041-388A-E34F-32645B8BE7CB}"/>
          </ac:spMkLst>
        </pc:spChg>
        <pc:spChg chg="add del mod ord">
          <ac:chgData name="Satoshi Kashima" userId="cf2ca315-e025-49e3-983c-99d60d13f176" providerId="ADAL" clId="{A9214DD9-6F33-4BB0-B020-B492107F1DA5}" dt="2023-03-13T20:52:05.833" v="8900" actId="700"/>
          <ac:spMkLst>
            <pc:docMk/>
            <pc:sldMk cId="3595146885" sldId="265"/>
            <ac:spMk id="5" creationId="{0768C4B1-66B9-DD27-D8D2-005311A081A1}"/>
          </ac:spMkLst>
        </pc:spChg>
        <pc:spChg chg="add del mod ord">
          <ac:chgData name="Satoshi Kashima" userId="cf2ca315-e025-49e3-983c-99d60d13f176" providerId="ADAL" clId="{A9214DD9-6F33-4BB0-B020-B492107F1DA5}" dt="2023-03-13T20:52:12.244" v="8901" actId="700"/>
          <ac:spMkLst>
            <pc:docMk/>
            <pc:sldMk cId="3595146885" sldId="265"/>
            <ac:spMk id="6" creationId="{8A1D7608-A331-075E-37BC-8BB4A6EC5011}"/>
          </ac:spMkLst>
        </pc:spChg>
        <pc:spChg chg="add del mod ord">
          <ac:chgData name="Satoshi Kashima" userId="cf2ca315-e025-49e3-983c-99d60d13f176" providerId="ADAL" clId="{A9214DD9-6F33-4BB0-B020-B492107F1DA5}" dt="2023-03-13T20:52:12.244" v="8901" actId="700"/>
          <ac:spMkLst>
            <pc:docMk/>
            <pc:sldMk cId="3595146885" sldId="265"/>
            <ac:spMk id="7" creationId="{B0B43797-B148-833E-8BBF-5078F0C8F44F}"/>
          </ac:spMkLst>
        </pc:spChg>
        <pc:spChg chg="add del mod ord">
          <ac:chgData name="Satoshi Kashima" userId="cf2ca315-e025-49e3-983c-99d60d13f176" providerId="ADAL" clId="{A9214DD9-6F33-4BB0-B020-B492107F1DA5}" dt="2023-03-13T20:52:12.244" v="8901" actId="700"/>
          <ac:spMkLst>
            <pc:docMk/>
            <pc:sldMk cId="3595146885" sldId="265"/>
            <ac:spMk id="8" creationId="{A95E618C-309E-7D87-7952-63B021226EBC}"/>
          </ac:spMkLst>
        </pc:spChg>
        <pc:spChg chg="add del mod ord">
          <ac:chgData name="Satoshi Kashima" userId="cf2ca315-e025-49e3-983c-99d60d13f176" providerId="ADAL" clId="{A9214DD9-6F33-4BB0-B020-B492107F1DA5}" dt="2023-03-13T20:52:12.244" v="8901" actId="700"/>
          <ac:spMkLst>
            <pc:docMk/>
            <pc:sldMk cId="3595146885" sldId="265"/>
            <ac:spMk id="9" creationId="{EFFEFF13-2632-96A3-4B12-1A45C0032BE8}"/>
          </ac:spMkLst>
        </pc:spChg>
        <pc:spChg chg="add del mod ord">
          <ac:chgData name="Satoshi Kashima" userId="cf2ca315-e025-49e3-983c-99d60d13f176" providerId="ADAL" clId="{A9214DD9-6F33-4BB0-B020-B492107F1DA5}" dt="2023-03-13T20:52:43.353" v="8904" actId="478"/>
          <ac:spMkLst>
            <pc:docMk/>
            <pc:sldMk cId="3595146885" sldId="265"/>
            <ac:spMk id="10" creationId="{3CC264A9-BE62-5D92-2826-3091A564F094}"/>
          </ac:spMkLst>
        </pc:spChg>
        <pc:spChg chg="add del mod ord">
          <ac:chgData name="Satoshi Kashima" userId="cf2ca315-e025-49e3-983c-99d60d13f176" providerId="ADAL" clId="{A9214DD9-6F33-4BB0-B020-B492107F1DA5}" dt="2023-03-13T20:52:21.726" v="8902" actId="478"/>
          <ac:spMkLst>
            <pc:docMk/>
            <pc:sldMk cId="3595146885" sldId="265"/>
            <ac:spMk id="11" creationId="{3A473855-8B66-898C-E446-5110C82DAE9D}"/>
          </ac:spMkLst>
        </pc:spChg>
        <pc:spChg chg="add mod">
          <ac:chgData name="Satoshi Kashima" userId="cf2ca315-e025-49e3-983c-99d60d13f176" providerId="ADAL" clId="{A9214DD9-6F33-4BB0-B020-B492107F1DA5}" dt="2023-03-13T20:53:11.233" v="8908" actId="1076"/>
          <ac:spMkLst>
            <pc:docMk/>
            <pc:sldMk cId="3595146885" sldId="265"/>
            <ac:spMk id="14" creationId="{91A1A882-14C0-ECA8-4F8E-F214292DF796}"/>
          </ac:spMkLst>
        </pc:spChg>
        <pc:spChg chg="add mod">
          <ac:chgData name="Satoshi Kashima" userId="cf2ca315-e025-49e3-983c-99d60d13f176" providerId="ADAL" clId="{A9214DD9-6F33-4BB0-B020-B492107F1DA5}" dt="2023-03-13T20:55:09.500" v="9082" actId="1076"/>
          <ac:spMkLst>
            <pc:docMk/>
            <pc:sldMk cId="3595146885" sldId="265"/>
            <ac:spMk id="15" creationId="{56BDCA4A-EA15-CDDB-CD50-C207C2330893}"/>
          </ac:spMkLst>
        </pc:spChg>
        <pc:spChg chg="add mod">
          <ac:chgData name="Satoshi Kashima" userId="cf2ca315-e025-49e3-983c-99d60d13f176" providerId="ADAL" clId="{A9214DD9-6F33-4BB0-B020-B492107F1DA5}" dt="2023-03-13T20:55:25.445" v="9102" actId="1076"/>
          <ac:spMkLst>
            <pc:docMk/>
            <pc:sldMk cId="3595146885" sldId="265"/>
            <ac:spMk id="16" creationId="{A8CEC4B7-3789-E698-9B2B-8CA11280CBC0}"/>
          </ac:spMkLst>
        </pc:spChg>
        <pc:spChg chg="add mod">
          <ac:chgData name="Satoshi Kashima" userId="cf2ca315-e025-49e3-983c-99d60d13f176" providerId="ADAL" clId="{A9214DD9-6F33-4BB0-B020-B492107F1DA5}" dt="2023-03-13T20:55:33.015" v="9113" actId="20577"/>
          <ac:spMkLst>
            <pc:docMk/>
            <pc:sldMk cId="3595146885" sldId="265"/>
            <ac:spMk id="17" creationId="{19CB1816-D005-02CB-2B53-8768B00F0B4D}"/>
          </ac:spMkLst>
        </pc:spChg>
        <pc:spChg chg="add">
          <ac:chgData name="Satoshi Kashima" userId="cf2ca315-e025-49e3-983c-99d60d13f176" providerId="ADAL" clId="{A9214DD9-6F33-4BB0-B020-B492107F1DA5}" dt="2023-03-13T21:11:42.881" v="9462" actId="11529"/>
          <ac:spMkLst>
            <pc:docMk/>
            <pc:sldMk cId="3595146885" sldId="265"/>
            <ac:spMk id="18" creationId="{36A3BCEB-43FE-A20A-0495-1D7160984759}"/>
          </ac:spMkLst>
        </pc:spChg>
        <pc:spChg chg="add mod">
          <ac:chgData name="Satoshi Kashima" userId="cf2ca315-e025-49e3-983c-99d60d13f176" providerId="ADAL" clId="{A9214DD9-6F33-4BB0-B020-B492107F1DA5}" dt="2023-03-13T21:11:46.392" v="9464" actId="1076"/>
          <ac:spMkLst>
            <pc:docMk/>
            <pc:sldMk cId="3595146885" sldId="265"/>
            <ac:spMk id="19" creationId="{6E9FDC2F-6153-43DB-70DB-C53748640652}"/>
          </ac:spMkLst>
        </pc:spChg>
        <pc:spChg chg="add mod">
          <ac:chgData name="Satoshi Kashima" userId="cf2ca315-e025-49e3-983c-99d60d13f176" providerId="ADAL" clId="{A9214DD9-6F33-4BB0-B020-B492107F1DA5}" dt="2023-03-13T21:11:49.724" v="9466" actId="1076"/>
          <ac:spMkLst>
            <pc:docMk/>
            <pc:sldMk cId="3595146885" sldId="265"/>
            <ac:spMk id="20" creationId="{57622515-DC4A-AD3D-1A17-AAF786AB2F0B}"/>
          </ac:spMkLst>
        </pc:spChg>
        <pc:spChg chg="add mod">
          <ac:chgData name="Satoshi Kashima" userId="cf2ca315-e025-49e3-983c-99d60d13f176" providerId="ADAL" clId="{A9214DD9-6F33-4BB0-B020-B492107F1DA5}" dt="2023-03-13T21:11:53.981" v="9468" actId="1076"/>
          <ac:spMkLst>
            <pc:docMk/>
            <pc:sldMk cId="3595146885" sldId="265"/>
            <ac:spMk id="21" creationId="{79F636AA-5F5F-6C7B-149D-4C96C9E7578B}"/>
          </ac:spMkLst>
        </pc:spChg>
        <pc:spChg chg="add mod">
          <ac:chgData name="Satoshi Kashima" userId="cf2ca315-e025-49e3-983c-99d60d13f176" providerId="ADAL" clId="{A9214DD9-6F33-4BB0-B020-B492107F1DA5}" dt="2023-03-13T21:11:57.997" v="9470" actId="1076"/>
          <ac:spMkLst>
            <pc:docMk/>
            <pc:sldMk cId="3595146885" sldId="265"/>
            <ac:spMk id="22" creationId="{ABEB5216-77CF-83EF-3C61-2AB3E3F614EA}"/>
          </ac:spMkLst>
        </pc:spChg>
        <pc:spChg chg="add mod">
          <ac:chgData name="Satoshi Kashima" userId="cf2ca315-e025-49e3-983c-99d60d13f176" providerId="ADAL" clId="{A9214DD9-6F33-4BB0-B020-B492107F1DA5}" dt="2023-03-13T22:07:47.004" v="12314" actId="20577"/>
          <ac:spMkLst>
            <pc:docMk/>
            <pc:sldMk cId="3595146885" sldId="265"/>
            <ac:spMk id="24" creationId="{7CFF3139-9F06-109E-635F-97DA334A1C4C}"/>
          </ac:spMkLst>
        </pc:spChg>
        <pc:spChg chg="add mod">
          <ac:chgData name="Satoshi Kashima" userId="cf2ca315-e025-49e3-983c-99d60d13f176" providerId="ADAL" clId="{A9214DD9-6F33-4BB0-B020-B492107F1DA5}" dt="2023-03-13T21:13:54.696" v="9677" actId="20577"/>
          <ac:spMkLst>
            <pc:docMk/>
            <pc:sldMk cId="3595146885" sldId="265"/>
            <ac:spMk id="25" creationId="{A2BD3067-0306-E5FB-F952-1F42C64334FD}"/>
          </ac:spMkLst>
        </pc:spChg>
        <pc:spChg chg="add mod">
          <ac:chgData name="Satoshi Kashima" userId="cf2ca315-e025-49e3-983c-99d60d13f176" providerId="ADAL" clId="{A9214DD9-6F33-4BB0-B020-B492107F1DA5}" dt="2023-03-13T22:09:28.393" v="12514" actId="1076"/>
          <ac:spMkLst>
            <pc:docMk/>
            <pc:sldMk cId="3595146885" sldId="265"/>
            <ac:spMk id="34" creationId="{7735C3E2-572D-F553-2299-61CF97A3E894}"/>
          </ac:spMkLst>
        </pc:spChg>
        <pc:picChg chg="add mod">
          <ac:chgData name="Satoshi Kashima" userId="cf2ca315-e025-49e3-983c-99d60d13f176" providerId="ADAL" clId="{A9214DD9-6F33-4BB0-B020-B492107F1DA5}" dt="2023-03-13T20:52:39.616" v="8903"/>
          <ac:picMkLst>
            <pc:docMk/>
            <pc:sldMk cId="3595146885" sldId="265"/>
            <ac:picMk id="12" creationId="{3A4CFDBA-D9A0-A4BA-4007-A5728612226F}"/>
          </ac:picMkLst>
        </pc:picChg>
        <pc:picChg chg="add mod">
          <ac:chgData name="Satoshi Kashima" userId="cf2ca315-e025-49e3-983c-99d60d13f176" providerId="ADAL" clId="{A9214DD9-6F33-4BB0-B020-B492107F1DA5}" dt="2023-03-13T22:07:51.281" v="12315" actId="1076"/>
          <ac:picMkLst>
            <pc:docMk/>
            <pc:sldMk cId="3595146885" sldId="265"/>
            <ac:picMk id="13" creationId="{86574713-DF09-57CF-A001-9595A02A2223}"/>
          </ac:picMkLst>
        </pc:picChg>
        <pc:cxnChg chg="add">
          <ac:chgData name="Satoshi Kashima" userId="cf2ca315-e025-49e3-983c-99d60d13f176" providerId="ADAL" clId="{A9214DD9-6F33-4BB0-B020-B492107F1DA5}" dt="2023-03-13T21:13:08.572" v="9593" actId="11529"/>
          <ac:cxnSpMkLst>
            <pc:docMk/>
            <pc:sldMk cId="3595146885" sldId="265"/>
            <ac:cxnSpMk id="27" creationId="{6BC13115-F2AC-1355-5559-BF4B8AC507A1}"/>
          </ac:cxnSpMkLst>
        </pc:cxnChg>
        <pc:cxnChg chg="add mod">
          <ac:chgData name="Satoshi Kashima" userId="cf2ca315-e025-49e3-983c-99d60d13f176" providerId="ADAL" clId="{A9214DD9-6F33-4BB0-B020-B492107F1DA5}" dt="2023-03-13T21:13:13.622" v="9596" actId="14100"/>
          <ac:cxnSpMkLst>
            <pc:docMk/>
            <pc:sldMk cId="3595146885" sldId="265"/>
            <ac:cxnSpMk id="28" creationId="{D4FFE6CF-AC11-54D6-AA28-DFEF3E385F15}"/>
          </ac:cxnSpMkLst>
        </pc:cxnChg>
        <pc:cxnChg chg="add mod">
          <ac:chgData name="Satoshi Kashima" userId="cf2ca315-e025-49e3-983c-99d60d13f176" providerId="ADAL" clId="{A9214DD9-6F33-4BB0-B020-B492107F1DA5}" dt="2023-03-13T21:13:21.242" v="9600" actId="1076"/>
          <ac:cxnSpMkLst>
            <pc:docMk/>
            <pc:sldMk cId="3595146885" sldId="265"/>
            <ac:cxnSpMk id="30" creationId="{BF3E2F8F-575A-D8EE-9DB4-F689EE2F4DCC}"/>
          </ac:cxnSpMkLst>
        </pc:cxnChg>
        <pc:cxnChg chg="add mod">
          <ac:chgData name="Satoshi Kashima" userId="cf2ca315-e025-49e3-983c-99d60d13f176" providerId="ADAL" clId="{A9214DD9-6F33-4BB0-B020-B492107F1DA5}" dt="2023-03-13T21:13:25.931" v="9603" actId="14100"/>
          <ac:cxnSpMkLst>
            <pc:docMk/>
            <pc:sldMk cId="3595146885" sldId="265"/>
            <ac:cxnSpMk id="32" creationId="{ABF11B5F-B451-41B1-E758-63A11C0D93F7}"/>
          </ac:cxnSpMkLst>
        </pc:cxnChg>
      </pc:sldChg>
      <pc:sldChg chg="addSp delSp modSp mod ord">
        <pc:chgData name="Satoshi Kashima" userId="cf2ca315-e025-49e3-983c-99d60d13f176" providerId="ADAL" clId="{A9214DD9-6F33-4BB0-B020-B492107F1DA5}" dt="2023-03-13T20:50:32.475" v="8814" actId="20577"/>
        <pc:sldMkLst>
          <pc:docMk/>
          <pc:sldMk cId="2014489270" sldId="266"/>
        </pc:sldMkLst>
        <pc:spChg chg="mod">
          <ac:chgData name="Satoshi Kashima" userId="cf2ca315-e025-49e3-983c-99d60d13f176" providerId="ADAL" clId="{A9214DD9-6F33-4BB0-B020-B492107F1DA5}" dt="2023-03-13T20:50:32.475" v="8814" actId="20577"/>
          <ac:spMkLst>
            <pc:docMk/>
            <pc:sldMk cId="2014489270" sldId="266"/>
            <ac:spMk id="3" creationId="{C898DF60-4C85-5430-FD2F-E34CAA6E4970}"/>
          </ac:spMkLst>
        </pc:spChg>
        <pc:spChg chg="add del mod">
          <ac:chgData name="Satoshi Kashima" userId="cf2ca315-e025-49e3-983c-99d60d13f176" providerId="ADAL" clId="{A9214DD9-6F33-4BB0-B020-B492107F1DA5}" dt="2023-03-13T20:48:02.223" v="8682" actId="478"/>
          <ac:spMkLst>
            <pc:docMk/>
            <pc:sldMk cId="2014489270" sldId="266"/>
            <ac:spMk id="4" creationId="{8402DD73-8C35-618A-7FA7-4E019AB52BE5}"/>
          </ac:spMkLst>
        </pc:spChg>
      </pc:sldChg>
      <pc:sldChg chg="del">
        <pc:chgData name="Satoshi Kashima" userId="cf2ca315-e025-49e3-983c-99d60d13f176" providerId="ADAL" clId="{A9214DD9-6F33-4BB0-B020-B492107F1DA5}" dt="2023-03-13T19:19:38.347" v="5393" actId="47"/>
        <pc:sldMkLst>
          <pc:docMk/>
          <pc:sldMk cId="3023175277" sldId="269"/>
        </pc:sldMkLst>
      </pc:sldChg>
      <pc:sldChg chg="addSp delSp modSp mod">
        <pc:chgData name="Satoshi Kashima" userId="cf2ca315-e025-49e3-983c-99d60d13f176" providerId="ADAL" clId="{A9214DD9-6F33-4BB0-B020-B492107F1DA5}" dt="2023-03-13T17:02:57.800" v="3992" actId="113"/>
        <pc:sldMkLst>
          <pc:docMk/>
          <pc:sldMk cId="4041996930" sldId="270"/>
        </pc:sldMkLst>
        <pc:spChg chg="mod">
          <ac:chgData name="Satoshi Kashima" userId="cf2ca315-e025-49e3-983c-99d60d13f176" providerId="ADAL" clId="{A9214DD9-6F33-4BB0-B020-B492107F1DA5}" dt="2023-03-13T16:12:32.839" v="3836" actId="20577"/>
          <ac:spMkLst>
            <pc:docMk/>
            <pc:sldMk cId="4041996930" sldId="270"/>
            <ac:spMk id="2" creationId="{0C8926E4-2239-F18F-E169-7A47A3D645C6}"/>
          </ac:spMkLst>
        </pc:spChg>
        <pc:spChg chg="add del mod">
          <ac:chgData name="Satoshi Kashima" userId="cf2ca315-e025-49e3-983c-99d60d13f176" providerId="ADAL" clId="{A9214DD9-6F33-4BB0-B020-B492107F1DA5}" dt="2023-03-13T16:33:28.867" v="3920" actId="478"/>
          <ac:spMkLst>
            <pc:docMk/>
            <pc:sldMk cId="4041996930" sldId="270"/>
            <ac:spMk id="3" creationId="{11F46472-EDBB-342B-7E59-A533E530DC57}"/>
          </ac:spMkLst>
        </pc:spChg>
        <pc:spChg chg="del">
          <ac:chgData name="Satoshi Kashima" userId="cf2ca315-e025-49e3-983c-99d60d13f176" providerId="ADAL" clId="{A9214DD9-6F33-4BB0-B020-B492107F1DA5}" dt="2023-03-13T14:28:08.989" v="3132" actId="478"/>
          <ac:spMkLst>
            <pc:docMk/>
            <pc:sldMk cId="4041996930" sldId="270"/>
            <ac:spMk id="3" creationId="{4B5FA122-308E-643F-6F52-B53A33170AC6}"/>
          </ac:spMkLst>
        </pc:spChg>
        <pc:spChg chg="add mod">
          <ac:chgData name="Satoshi Kashima" userId="cf2ca315-e025-49e3-983c-99d60d13f176" providerId="ADAL" clId="{A9214DD9-6F33-4BB0-B020-B492107F1DA5}" dt="2023-03-13T17:02:57.800" v="3992" actId="113"/>
          <ac:spMkLst>
            <pc:docMk/>
            <pc:sldMk cId="4041996930" sldId="270"/>
            <ac:spMk id="4" creationId="{30889F21-9FA4-AFD9-1DE9-7C84ABDCE626}"/>
          </ac:spMkLst>
        </pc:spChg>
        <pc:spChg chg="add mod">
          <ac:chgData name="Satoshi Kashima" userId="cf2ca315-e025-49e3-983c-99d60d13f176" providerId="ADAL" clId="{A9214DD9-6F33-4BB0-B020-B492107F1DA5}" dt="2023-03-13T16:35:30.698" v="3942" actId="20577"/>
          <ac:spMkLst>
            <pc:docMk/>
            <pc:sldMk cId="4041996930" sldId="270"/>
            <ac:spMk id="6" creationId="{8C45C5A8-BEE8-43EB-E708-08B14C7CB2C7}"/>
          </ac:spMkLst>
        </pc:spChg>
        <pc:spChg chg="add mod">
          <ac:chgData name="Satoshi Kashima" userId="cf2ca315-e025-49e3-983c-99d60d13f176" providerId="ADAL" clId="{A9214DD9-6F33-4BB0-B020-B492107F1DA5}" dt="2023-03-13T16:35:38.335" v="3945" actId="20577"/>
          <ac:spMkLst>
            <pc:docMk/>
            <pc:sldMk cId="4041996930" sldId="270"/>
            <ac:spMk id="8" creationId="{D0CDC410-0F53-6C71-2171-7D48E11365D6}"/>
          </ac:spMkLst>
        </pc:spChg>
        <pc:spChg chg="add mod">
          <ac:chgData name="Satoshi Kashima" userId="cf2ca315-e025-49e3-983c-99d60d13f176" providerId="ADAL" clId="{A9214DD9-6F33-4BB0-B020-B492107F1DA5}" dt="2023-03-13T16:36:21.590" v="3979" actId="20577"/>
          <ac:spMkLst>
            <pc:docMk/>
            <pc:sldMk cId="4041996930" sldId="270"/>
            <ac:spMk id="13" creationId="{966C1AC5-C40B-9FEF-DAFA-E28FE7297E03}"/>
          </ac:spMkLst>
        </pc:spChg>
        <pc:cxnChg chg="add mod">
          <ac:chgData name="Satoshi Kashima" userId="cf2ca315-e025-49e3-983c-99d60d13f176" providerId="ADAL" clId="{A9214DD9-6F33-4BB0-B020-B492107F1DA5}" dt="2023-03-13T16:35:48.418" v="3947" actId="13822"/>
          <ac:cxnSpMkLst>
            <pc:docMk/>
            <pc:sldMk cId="4041996930" sldId="270"/>
            <ac:cxnSpMk id="10" creationId="{FC086F57-74D3-B004-7740-A4C69BF18772}"/>
          </ac:cxnSpMkLst>
        </pc:cxnChg>
        <pc:cxnChg chg="add mod">
          <ac:chgData name="Satoshi Kashima" userId="cf2ca315-e025-49e3-983c-99d60d13f176" providerId="ADAL" clId="{A9214DD9-6F33-4BB0-B020-B492107F1DA5}" dt="2023-03-13T16:35:57.603" v="3950" actId="14100"/>
          <ac:cxnSpMkLst>
            <pc:docMk/>
            <pc:sldMk cId="4041996930" sldId="270"/>
            <ac:cxnSpMk id="11" creationId="{2E50CA18-BB57-683F-5F53-5556A2B97A5F}"/>
          </ac:cxnSpMkLst>
        </pc:cxnChg>
      </pc:sldChg>
      <pc:sldChg chg="modSp mod ord">
        <pc:chgData name="Satoshi Kashima" userId="cf2ca315-e025-49e3-983c-99d60d13f176" providerId="ADAL" clId="{A9214DD9-6F33-4BB0-B020-B492107F1DA5}" dt="2023-03-13T22:17:05.574" v="12820" actId="20577"/>
        <pc:sldMkLst>
          <pc:docMk/>
          <pc:sldMk cId="1434219801" sldId="271"/>
        </pc:sldMkLst>
        <pc:spChg chg="mod">
          <ac:chgData name="Satoshi Kashima" userId="cf2ca315-e025-49e3-983c-99d60d13f176" providerId="ADAL" clId="{A9214DD9-6F33-4BB0-B020-B492107F1DA5}" dt="2023-03-13T22:17:05.574" v="12820" actId="20577"/>
          <ac:spMkLst>
            <pc:docMk/>
            <pc:sldMk cId="1434219801" sldId="271"/>
            <ac:spMk id="3" creationId="{FAB0712D-9DFD-DCEA-0C55-3516AB685CA7}"/>
          </ac:spMkLst>
        </pc:spChg>
      </pc:sldChg>
      <pc:sldChg chg="addSp delSp modSp new mod modClrScheme chgLayout">
        <pc:chgData name="Satoshi Kashima" userId="cf2ca315-e025-49e3-983c-99d60d13f176" providerId="ADAL" clId="{A9214DD9-6F33-4BB0-B020-B492107F1DA5}" dt="2023-03-13T22:18:27.932" v="12823" actId="20577"/>
        <pc:sldMkLst>
          <pc:docMk/>
          <pc:sldMk cId="311395432" sldId="272"/>
        </pc:sldMkLst>
        <pc:spChg chg="del mod ord">
          <ac:chgData name="Satoshi Kashima" userId="cf2ca315-e025-49e3-983c-99d60d13f176" providerId="ADAL" clId="{A9214DD9-6F33-4BB0-B020-B492107F1DA5}" dt="2023-03-09T23:41:50.161" v="8" actId="700"/>
          <ac:spMkLst>
            <pc:docMk/>
            <pc:sldMk cId="311395432" sldId="272"/>
            <ac:spMk id="2" creationId="{0FD44158-6A87-D47D-4656-7AA8AF70C6A3}"/>
          </ac:spMkLst>
        </pc:spChg>
        <pc:spChg chg="del mod ord">
          <ac:chgData name="Satoshi Kashima" userId="cf2ca315-e025-49e3-983c-99d60d13f176" providerId="ADAL" clId="{A9214DD9-6F33-4BB0-B020-B492107F1DA5}" dt="2023-03-09T23:41:50.161" v="8" actId="700"/>
          <ac:spMkLst>
            <pc:docMk/>
            <pc:sldMk cId="311395432" sldId="272"/>
            <ac:spMk id="3" creationId="{C2BAC3D6-C948-074C-DFFB-2468E6277DDD}"/>
          </ac:spMkLst>
        </pc:spChg>
        <pc:spChg chg="add del mod ord">
          <ac:chgData name="Satoshi Kashima" userId="cf2ca315-e025-49e3-983c-99d60d13f176" providerId="ADAL" clId="{A9214DD9-6F33-4BB0-B020-B492107F1DA5}" dt="2023-03-09T23:41:53.173" v="9" actId="700"/>
          <ac:spMkLst>
            <pc:docMk/>
            <pc:sldMk cId="311395432" sldId="272"/>
            <ac:spMk id="4" creationId="{0D6FEC2D-97BE-20A5-33D4-EABF6FDC32F8}"/>
          </ac:spMkLst>
        </pc:spChg>
        <pc:spChg chg="add del mod ord">
          <ac:chgData name="Satoshi Kashima" userId="cf2ca315-e025-49e3-983c-99d60d13f176" providerId="ADAL" clId="{A9214DD9-6F33-4BB0-B020-B492107F1DA5}" dt="2023-03-09T23:41:53.173" v="9" actId="700"/>
          <ac:spMkLst>
            <pc:docMk/>
            <pc:sldMk cId="311395432" sldId="272"/>
            <ac:spMk id="5" creationId="{655D701F-4495-7B2A-DA86-1B6CD8AC52F3}"/>
          </ac:spMkLst>
        </pc:spChg>
        <pc:spChg chg="add mod ord">
          <ac:chgData name="Satoshi Kashima" userId="cf2ca315-e025-49e3-983c-99d60d13f176" providerId="ADAL" clId="{A9214DD9-6F33-4BB0-B020-B492107F1DA5}" dt="2023-03-13T22:18:27.932" v="12823" actId="20577"/>
          <ac:spMkLst>
            <pc:docMk/>
            <pc:sldMk cId="311395432" sldId="272"/>
            <ac:spMk id="6" creationId="{9C32F264-F643-67D2-FCA4-A012C92C8E6C}"/>
          </ac:spMkLst>
        </pc:spChg>
        <pc:spChg chg="add mod ord">
          <ac:chgData name="Satoshi Kashima" userId="cf2ca315-e025-49e3-983c-99d60d13f176" providerId="ADAL" clId="{A9214DD9-6F33-4BB0-B020-B492107F1DA5}" dt="2023-03-09T23:41:53.173" v="9" actId="700"/>
          <ac:spMkLst>
            <pc:docMk/>
            <pc:sldMk cId="311395432" sldId="272"/>
            <ac:spMk id="7" creationId="{61296DE7-2035-A3C6-6CA7-C365681F4626}"/>
          </ac:spMkLst>
        </pc:spChg>
      </pc:sldChg>
      <pc:sldChg chg="new del">
        <pc:chgData name="Satoshi Kashima" userId="cf2ca315-e025-49e3-983c-99d60d13f176" providerId="ADAL" clId="{A9214DD9-6F33-4BB0-B020-B492107F1DA5}" dt="2023-03-09T23:41:34.252" v="5" actId="47"/>
        <pc:sldMkLst>
          <pc:docMk/>
          <pc:sldMk cId="1701752609" sldId="273"/>
        </pc:sldMkLst>
      </pc:sldChg>
      <pc:sldChg chg="modSp new mod">
        <pc:chgData name="Satoshi Kashima" userId="cf2ca315-e025-49e3-983c-99d60d13f176" providerId="ADAL" clId="{A9214DD9-6F33-4BB0-B020-B492107F1DA5}" dt="2023-03-09T23:43:33.007" v="72" actId="20577"/>
        <pc:sldMkLst>
          <pc:docMk/>
          <pc:sldMk cId="2107862037" sldId="273"/>
        </pc:sldMkLst>
        <pc:spChg chg="mod">
          <ac:chgData name="Satoshi Kashima" userId="cf2ca315-e025-49e3-983c-99d60d13f176" providerId="ADAL" clId="{A9214DD9-6F33-4BB0-B020-B492107F1DA5}" dt="2023-03-09T23:43:33.007" v="72" actId="20577"/>
          <ac:spMkLst>
            <pc:docMk/>
            <pc:sldMk cId="2107862037" sldId="273"/>
            <ac:spMk id="2" creationId="{D26401A3-A205-13C2-6D57-AE63F2D0442E}"/>
          </ac:spMkLst>
        </pc:spChg>
      </pc:sldChg>
      <pc:sldChg chg="addSp delSp modSp new del mod modClrScheme chgLayout">
        <pc:chgData name="Satoshi Kashima" userId="cf2ca315-e025-49e3-983c-99d60d13f176" providerId="ADAL" clId="{A9214DD9-6F33-4BB0-B020-B492107F1DA5}" dt="2023-03-13T21:23:27.391" v="10441" actId="47"/>
        <pc:sldMkLst>
          <pc:docMk/>
          <pc:sldMk cId="2083659343" sldId="274"/>
        </pc:sldMkLst>
        <pc:spChg chg="del mod ord">
          <ac:chgData name="Satoshi Kashima" userId="cf2ca315-e025-49e3-983c-99d60d13f176" providerId="ADAL" clId="{A9214DD9-6F33-4BB0-B020-B492107F1DA5}" dt="2023-03-09T23:43:43.984" v="74" actId="700"/>
          <ac:spMkLst>
            <pc:docMk/>
            <pc:sldMk cId="2083659343" sldId="274"/>
            <ac:spMk id="2" creationId="{1F50A508-659F-0FC9-FEC1-8F6B26A3325C}"/>
          </ac:spMkLst>
        </pc:spChg>
        <pc:spChg chg="del mod ord">
          <ac:chgData name="Satoshi Kashima" userId="cf2ca315-e025-49e3-983c-99d60d13f176" providerId="ADAL" clId="{A9214DD9-6F33-4BB0-B020-B492107F1DA5}" dt="2023-03-09T23:43:43.984" v="74" actId="700"/>
          <ac:spMkLst>
            <pc:docMk/>
            <pc:sldMk cId="2083659343" sldId="274"/>
            <ac:spMk id="3" creationId="{FB4DB8E8-6B22-19EB-B732-0FEBAF327C1B}"/>
          </ac:spMkLst>
        </pc:spChg>
        <pc:spChg chg="add mod ord">
          <ac:chgData name="Satoshi Kashima" userId="cf2ca315-e025-49e3-983c-99d60d13f176" providerId="ADAL" clId="{A9214DD9-6F33-4BB0-B020-B492107F1DA5}" dt="2023-03-09T23:43:43.984" v="74" actId="700"/>
          <ac:spMkLst>
            <pc:docMk/>
            <pc:sldMk cId="2083659343" sldId="274"/>
            <ac:spMk id="4" creationId="{A64E6521-F5C1-9A6F-15FE-1CA6A7A76988}"/>
          </ac:spMkLst>
        </pc:spChg>
        <pc:spChg chg="add mod ord">
          <ac:chgData name="Satoshi Kashima" userId="cf2ca315-e025-49e3-983c-99d60d13f176" providerId="ADAL" clId="{A9214DD9-6F33-4BB0-B020-B492107F1DA5}" dt="2023-03-09T23:44:00.643" v="102" actId="20577"/>
          <ac:spMkLst>
            <pc:docMk/>
            <pc:sldMk cId="2083659343" sldId="274"/>
            <ac:spMk id="5" creationId="{22E6DE86-7D5B-BE0D-4ACF-C844EF5B3859}"/>
          </ac:spMkLst>
        </pc:spChg>
      </pc:sldChg>
      <pc:sldChg chg="modSp new mod ord">
        <pc:chgData name="Satoshi Kashima" userId="cf2ca315-e025-49e3-983c-99d60d13f176" providerId="ADAL" clId="{A9214DD9-6F33-4BB0-B020-B492107F1DA5}" dt="2023-03-13T20:00:56.837" v="6373" actId="20577"/>
        <pc:sldMkLst>
          <pc:docMk/>
          <pc:sldMk cId="2033329459" sldId="275"/>
        </pc:sldMkLst>
        <pc:spChg chg="mod">
          <ac:chgData name="Satoshi Kashima" userId="cf2ca315-e025-49e3-983c-99d60d13f176" providerId="ADAL" clId="{A9214DD9-6F33-4BB0-B020-B492107F1DA5}" dt="2023-03-13T19:54:53.765" v="5712" actId="20577"/>
          <ac:spMkLst>
            <pc:docMk/>
            <pc:sldMk cId="2033329459" sldId="275"/>
            <ac:spMk id="2" creationId="{E65DC97E-35E4-68FD-E9B5-45627EFE8543}"/>
          </ac:spMkLst>
        </pc:spChg>
        <pc:spChg chg="mod">
          <ac:chgData name="Satoshi Kashima" userId="cf2ca315-e025-49e3-983c-99d60d13f176" providerId="ADAL" clId="{A9214DD9-6F33-4BB0-B020-B492107F1DA5}" dt="2023-03-13T20:00:56.837" v="6373" actId="20577"/>
          <ac:spMkLst>
            <pc:docMk/>
            <pc:sldMk cId="2033329459" sldId="275"/>
            <ac:spMk id="3" creationId="{B997F9C4-BDA9-90C4-B62B-A78D080CEF30}"/>
          </ac:spMkLst>
        </pc:spChg>
      </pc:sldChg>
      <pc:sldChg chg="addSp delSp modSp new mod">
        <pc:chgData name="Satoshi Kashima" userId="cf2ca315-e025-49e3-983c-99d60d13f176" providerId="ADAL" clId="{A9214DD9-6F33-4BB0-B020-B492107F1DA5}" dt="2023-03-12T12:46:36.506" v="514" actId="1076"/>
        <pc:sldMkLst>
          <pc:docMk/>
          <pc:sldMk cId="2267482446" sldId="276"/>
        </pc:sldMkLst>
        <pc:spChg chg="mod">
          <ac:chgData name="Satoshi Kashima" userId="cf2ca315-e025-49e3-983c-99d60d13f176" providerId="ADAL" clId="{A9214DD9-6F33-4BB0-B020-B492107F1DA5}" dt="2023-03-12T12:35:00.964" v="270" actId="5793"/>
          <ac:spMkLst>
            <pc:docMk/>
            <pc:sldMk cId="2267482446" sldId="276"/>
            <ac:spMk id="2" creationId="{CA0DAFB1-E243-E027-14CA-547C181444E9}"/>
          </ac:spMkLst>
        </pc:spChg>
        <pc:spChg chg="del">
          <ac:chgData name="Satoshi Kashima" userId="cf2ca315-e025-49e3-983c-99d60d13f176" providerId="ADAL" clId="{A9214DD9-6F33-4BB0-B020-B492107F1DA5}" dt="2023-03-12T12:45:34.462" v="505" actId="478"/>
          <ac:spMkLst>
            <pc:docMk/>
            <pc:sldMk cId="2267482446" sldId="276"/>
            <ac:spMk id="3" creationId="{B3B8B0BC-FFF0-C9E9-C111-1038B5B60BF7}"/>
          </ac:spMkLst>
        </pc:spChg>
        <pc:spChg chg="add mod">
          <ac:chgData name="Satoshi Kashima" userId="cf2ca315-e025-49e3-983c-99d60d13f176" providerId="ADAL" clId="{A9214DD9-6F33-4BB0-B020-B492107F1DA5}" dt="2023-03-12T12:46:36.506" v="514" actId="1076"/>
          <ac:spMkLst>
            <pc:docMk/>
            <pc:sldMk cId="2267482446" sldId="276"/>
            <ac:spMk id="5" creationId="{9996FF14-021E-DE5A-54A1-86721A17F6A1}"/>
          </ac:spMkLst>
        </pc:spChg>
        <pc:picChg chg="add mod">
          <ac:chgData name="Satoshi Kashima" userId="cf2ca315-e025-49e3-983c-99d60d13f176" providerId="ADAL" clId="{A9214DD9-6F33-4BB0-B020-B492107F1DA5}" dt="2023-03-12T12:46:34.021" v="513" actId="1076"/>
          <ac:picMkLst>
            <pc:docMk/>
            <pc:sldMk cId="2267482446" sldId="276"/>
            <ac:picMk id="7" creationId="{61808585-3CA3-326E-DB46-0C42FA234902}"/>
          </ac:picMkLst>
        </pc:picChg>
      </pc:sldChg>
      <pc:sldChg chg="modSp new mod">
        <pc:chgData name="Satoshi Kashima" userId="cf2ca315-e025-49e3-983c-99d60d13f176" providerId="ADAL" clId="{A9214DD9-6F33-4BB0-B020-B492107F1DA5}" dt="2023-03-12T12:35:32.173" v="352" actId="20577"/>
        <pc:sldMkLst>
          <pc:docMk/>
          <pc:sldMk cId="2500538969" sldId="277"/>
        </pc:sldMkLst>
        <pc:spChg chg="mod">
          <ac:chgData name="Satoshi Kashima" userId="cf2ca315-e025-49e3-983c-99d60d13f176" providerId="ADAL" clId="{A9214DD9-6F33-4BB0-B020-B492107F1DA5}" dt="2023-03-12T12:35:32.173" v="352" actId="20577"/>
          <ac:spMkLst>
            <pc:docMk/>
            <pc:sldMk cId="2500538969" sldId="277"/>
            <ac:spMk id="2" creationId="{FC088979-82F5-ACAC-5A25-32488F940348}"/>
          </ac:spMkLst>
        </pc:spChg>
      </pc:sldChg>
      <pc:sldChg chg="modSp new mod">
        <pc:chgData name="Satoshi Kashima" userId="cf2ca315-e025-49e3-983c-99d60d13f176" providerId="ADAL" clId="{A9214DD9-6F33-4BB0-B020-B492107F1DA5}" dt="2023-03-13T23:09:36.053" v="13376" actId="20577"/>
        <pc:sldMkLst>
          <pc:docMk/>
          <pc:sldMk cId="3286799775" sldId="278"/>
        </pc:sldMkLst>
        <pc:spChg chg="mod">
          <ac:chgData name="Satoshi Kashima" userId="cf2ca315-e025-49e3-983c-99d60d13f176" providerId="ADAL" clId="{A9214DD9-6F33-4BB0-B020-B492107F1DA5}" dt="2023-03-12T12:36:50.476" v="503" actId="20577"/>
          <ac:spMkLst>
            <pc:docMk/>
            <pc:sldMk cId="3286799775" sldId="278"/>
            <ac:spMk id="2" creationId="{B88A5923-A77B-50CC-A6F5-D0CB092EA316}"/>
          </ac:spMkLst>
        </pc:spChg>
        <pc:spChg chg="mod">
          <ac:chgData name="Satoshi Kashima" userId="cf2ca315-e025-49e3-983c-99d60d13f176" providerId="ADAL" clId="{A9214DD9-6F33-4BB0-B020-B492107F1DA5}" dt="2023-03-13T23:09:36.053" v="13376" actId="20577"/>
          <ac:spMkLst>
            <pc:docMk/>
            <pc:sldMk cId="3286799775" sldId="278"/>
            <ac:spMk id="3" creationId="{1BC30842-9DC4-C4B8-C0F6-992199DB1EDF}"/>
          </ac:spMkLst>
        </pc:spChg>
      </pc:sldChg>
      <pc:sldChg chg="addSp delSp modSp new mod ord modShow">
        <pc:chgData name="Satoshi Kashima" userId="cf2ca315-e025-49e3-983c-99d60d13f176" providerId="ADAL" clId="{A9214DD9-6F33-4BB0-B020-B492107F1DA5}" dt="2023-03-13T21:37:10.935" v="11098"/>
        <pc:sldMkLst>
          <pc:docMk/>
          <pc:sldMk cId="1116611218" sldId="279"/>
        </pc:sldMkLst>
        <pc:spChg chg="mod">
          <ac:chgData name="Satoshi Kashima" userId="cf2ca315-e025-49e3-983c-99d60d13f176" providerId="ADAL" clId="{A9214DD9-6F33-4BB0-B020-B492107F1DA5}" dt="2023-03-13T05:06:41.744" v="531" actId="20577"/>
          <ac:spMkLst>
            <pc:docMk/>
            <pc:sldMk cId="1116611218" sldId="279"/>
            <ac:spMk id="2" creationId="{792D59BE-A21F-8CC8-618F-1856783DA6FE}"/>
          </ac:spMkLst>
        </pc:spChg>
        <pc:spChg chg="add del mod">
          <ac:chgData name="Satoshi Kashima" userId="cf2ca315-e025-49e3-983c-99d60d13f176" providerId="ADAL" clId="{A9214DD9-6F33-4BB0-B020-B492107F1DA5}" dt="2023-03-13T05:12:34.376" v="708" actId="20577"/>
          <ac:spMkLst>
            <pc:docMk/>
            <pc:sldMk cId="1116611218" sldId="279"/>
            <ac:spMk id="3" creationId="{931E56AC-972E-2AD4-7E56-E84AE3D79F71}"/>
          </ac:spMkLst>
        </pc:spChg>
      </pc:sldChg>
      <pc:sldChg chg="addSp delSp modSp new mod">
        <pc:chgData name="Satoshi Kashima" userId="cf2ca315-e025-49e3-983c-99d60d13f176" providerId="ADAL" clId="{A9214DD9-6F33-4BB0-B020-B492107F1DA5}" dt="2023-03-13T13:42:53.208" v="2215" actId="13822"/>
        <pc:sldMkLst>
          <pc:docMk/>
          <pc:sldMk cId="807771924" sldId="280"/>
        </pc:sldMkLst>
        <pc:spChg chg="mod">
          <ac:chgData name="Satoshi Kashima" userId="cf2ca315-e025-49e3-983c-99d60d13f176" providerId="ADAL" clId="{A9214DD9-6F33-4BB0-B020-B492107F1DA5}" dt="2023-03-13T13:36:44.273" v="1912" actId="1076"/>
          <ac:spMkLst>
            <pc:docMk/>
            <pc:sldMk cId="807771924" sldId="280"/>
            <ac:spMk id="2" creationId="{CBFF44FD-2140-07CD-E47A-CBF978009C94}"/>
          </ac:spMkLst>
        </pc:spChg>
        <pc:spChg chg="del">
          <ac:chgData name="Satoshi Kashima" userId="cf2ca315-e025-49e3-983c-99d60d13f176" providerId="ADAL" clId="{A9214DD9-6F33-4BB0-B020-B492107F1DA5}" dt="2023-03-13T13:36:05.475" v="1893" actId="478"/>
          <ac:spMkLst>
            <pc:docMk/>
            <pc:sldMk cId="807771924" sldId="280"/>
            <ac:spMk id="3" creationId="{4507E4CB-428B-7A31-BB25-023A6F83BB53}"/>
          </ac:spMkLst>
        </pc:spChg>
        <pc:spChg chg="add mod">
          <ac:chgData name="Satoshi Kashima" userId="cf2ca315-e025-49e3-983c-99d60d13f176" providerId="ADAL" clId="{A9214DD9-6F33-4BB0-B020-B492107F1DA5}" dt="2023-03-13T13:39:33.279" v="1948" actId="20577"/>
          <ac:spMkLst>
            <pc:docMk/>
            <pc:sldMk cId="807771924" sldId="280"/>
            <ac:spMk id="7" creationId="{B15FC174-2B7B-CFA5-3421-62FBC67DB800}"/>
          </ac:spMkLst>
        </pc:spChg>
        <pc:spChg chg="add mod">
          <ac:chgData name="Satoshi Kashima" userId="cf2ca315-e025-49e3-983c-99d60d13f176" providerId="ADAL" clId="{A9214DD9-6F33-4BB0-B020-B492107F1DA5}" dt="2023-03-13T13:42:53.208" v="2215" actId="13822"/>
          <ac:spMkLst>
            <pc:docMk/>
            <pc:sldMk cId="807771924" sldId="280"/>
            <ac:spMk id="8" creationId="{1A16C1C8-F8C1-9A67-8085-70C9C192124B}"/>
          </ac:spMkLst>
        </pc:spChg>
        <pc:spChg chg="add mod">
          <ac:chgData name="Satoshi Kashima" userId="cf2ca315-e025-49e3-983c-99d60d13f176" providerId="ADAL" clId="{A9214DD9-6F33-4BB0-B020-B492107F1DA5}" dt="2023-03-13T13:37:38.185" v="1921" actId="14100"/>
          <ac:spMkLst>
            <pc:docMk/>
            <pc:sldMk cId="807771924" sldId="280"/>
            <ac:spMk id="10" creationId="{E9F9A3DE-BB7F-5FA1-86B3-1BF0EB577DF0}"/>
          </ac:spMkLst>
        </pc:spChg>
        <pc:spChg chg="add mod">
          <ac:chgData name="Satoshi Kashima" userId="cf2ca315-e025-49e3-983c-99d60d13f176" providerId="ADAL" clId="{A9214DD9-6F33-4BB0-B020-B492107F1DA5}" dt="2023-03-13T13:42:29.361" v="2213" actId="20577"/>
          <ac:spMkLst>
            <pc:docMk/>
            <pc:sldMk cId="807771924" sldId="280"/>
            <ac:spMk id="19" creationId="{D77F4AFF-4E8C-A1AC-0862-E038C2434078}"/>
          </ac:spMkLst>
        </pc:spChg>
        <pc:picChg chg="add mod">
          <ac:chgData name="Satoshi Kashima" userId="cf2ca315-e025-49e3-983c-99d60d13f176" providerId="ADAL" clId="{A9214DD9-6F33-4BB0-B020-B492107F1DA5}" dt="2023-03-13T13:39:03.502" v="1933" actId="1076"/>
          <ac:picMkLst>
            <pc:docMk/>
            <pc:sldMk cId="807771924" sldId="280"/>
            <ac:picMk id="4" creationId="{956C8BC5-D460-C9C2-44DD-83705C5725A7}"/>
          </ac:picMkLst>
        </pc:picChg>
        <pc:picChg chg="add mod">
          <ac:chgData name="Satoshi Kashima" userId="cf2ca315-e025-49e3-983c-99d60d13f176" providerId="ADAL" clId="{A9214DD9-6F33-4BB0-B020-B492107F1DA5}" dt="2023-03-13T13:37:07.831" v="1916" actId="1076"/>
          <ac:picMkLst>
            <pc:docMk/>
            <pc:sldMk cId="807771924" sldId="280"/>
            <ac:picMk id="9" creationId="{EE99FE79-25A6-67A7-0C26-AAEFF44FF203}"/>
          </ac:picMkLst>
        </pc:picChg>
        <pc:cxnChg chg="add mod">
          <ac:chgData name="Satoshi Kashima" userId="cf2ca315-e025-49e3-983c-99d60d13f176" providerId="ADAL" clId="{A9214DD9-6F33-4BB0-B020-B492107F1DA5}" dt="2023-03-13T13:39:03.502" v="1933" actId="1076"/>
          <ac:cxnSpMkLst>
            <pc:docMk/>
            <pc:sldMk cId="807771924" sldId="280"/>
            <ac:cxnSpMk id="5" creationId="{FE9C5754-AF7F-B940-A488-7F86AD98CA5D}"/>
          </ac:cxnSpMkLst>
        </pc:cxnChg>
        <pc:cxnChg chg="add mod">
          <ac:chgData name="Satoshi Kashima" userId="cf2ca315-e025-49e3-983c-99d60d13f176" providerId="ADAL" clId="{A9214DD9-6F33-4BB0-B020-B492107F1DA5}" dt="2023-03-13T13:37:51.314" v="1923" actId="1076"/>
          <ac:cxnSpMkLst>
            <pc:docMk/>
            <pc:sldMk cId="807771924" sldId="280"/>
            <ac:cxnSpMk id="11" creationId="{977E2DA4-AD97-27AA-5996-EFC1287955E4}"/>
          </ac:cxnSpMkLst>
        </pc:cxnChg>
        <pc:cxnChg chg="add mod">
          <ac:chgData name="Satoshi Kashima" userId="cf2ca315-e025-49e3-983c-99d60d13f176" providerId="ADAL" clId="{A9214DD9-6F33-4BB0-B020-B492107F1DA5}" dt="2023-03-13T13:38:36.777" v="1926" actId="1582"/>
          <ac:cxnSpMkLst>
            <pc:docMk/>
            <pc:sldMk cId="807771924" sldId="280"/>
            <ac:cxnSpMk id="13" creationId="{EF9051A1-4D97-9F66-F5E2-8A6CB260479E}"/>
          </ac:cxnSpMkLst>
        </pc:cxnChg>
        <pc:cxnChg chg="add mod">
          <ac:chgData name="Satoshi Kashima" userId="cf2ca315-e025-49e3-983c-99d60d13f176" providerId="ADAL" clId="{A9214DD9-6F33-4BB0-B020-B492107F1DA5}" dt="2023-03-13T13:38:50.200" v="1931" actId="14100"/>
          <ac:cxnSpMkLst>
            <pc:docMk/>
            <pc:sldMk cId="807771924" sldId="280"/>
            <ac:cxnSpMk id="15" creationId="{01560C5E-8980-BEEA-70D2-B5DA96543D4F}"/>
          </ac:cxnSpMkLst>
        </pc:cxnChg>
      </pc:sldChg>
      <pc:sldChg chg="addSp delSp modSp new mod">
        <pc:chgData name="Satoshi Kashima" userId="cf2ca315-e025-49e3-983c-99d60d13f176" providerId="ADAL" clId="{A9214DD9-6F33-4BB0-B020-B492107F1DA5}" dt="2023-03-13T18:58:56.800" v="4623" actId="1076"/>
        <pc:sldMkLst>
          <pc:docMk/>
          <pc:sldMk cId="1416614870" sldId="281"/>
        </pc:sldMkLst>
        <pc:spChg chg="mod">
          <ac:chgData name="Satoshi Kashima" userId="cf2ca315-e025-49e3-983c-99d60d13f176" providerId="ADAL" clId="{A9214DD9-6F33-4BB0-B020-B492107F1DA5}" dt="2023-03-13T13:28:52.495" v="1348" actId="20577"/>
          <ac:spMkLst>
            <pc:docMk/>
            <pc:sldMk cId="1416614870" sldId="281"/>
            <ac:spMk id="2" creationId="{966D9DF2-98A1-CDE9-3405-B9C344DF9C99}"/>
          </ac:spMkLst>
        </pc:spChg>
        <pc:spChg chg="del">
          <ac:chgData name="Satoshi Kashima" userId="cf2ca315-e025-49e3-983c-99d60d13f176" providerId="ADAL" clId="{A9214DD9-6F33-4BB0-B020-B492107F1DA5}" dt="2023-03-13T13:28:47.870" v="1339" actId="478"/>
          <ac:spMkLst>
            <pc:docMk/>
            <pc:sldMk cId="1416614870" sldId="281"/>
            <ac:spMk id="3" creationId="{DEE140FE-B825-4233-2882-547AA1A709ED}"/>
          </ac:spMkLst>
        </pc:spChg>
        <pc:spChg chg="add mod">
          <ac:chgData name="Satoshi Kashima" userId="cf2ca315-e025-49e3-983c-99d60d13f176" providerId="ADAL" clId="{A9214DD9-6F33-4BB0-B020-B492107F1DA5}" dt="2023-03-13T13:31:46.626" v="1527" actId="1076"/>
          <ac:spMkLst>
            <pc:docMk/>
            <pc:sldMk cId="1416614870" sldId="281"/>
            <ac:spMk id="4" creationId="{2E257AFF-355F-646C-A625-62AD89369739}"/>
          </ac:spMkLst>
        </pc:spChg>
        <pc:spChg chg="add mod">
          <ac:chgData name="Satoshi Kashima" userId="cf2ca315-e025-49e3-983c-99d60d13f176" providerId="ADAL" clId="{A9214DD9-6F33-4BB0-B020-B492107F1DA5}" dt="2023-03-13T13:30:53.440" v="1494" actId="1076"/>
          <ac:spMkLst>
            <pc:docMk/>
            <pc:sldMk cId="1416614870" sldId="281"/>
            <ac:spMk id="5" creationId="{CA690ED7-7C50-2643-232A-EBB826594604}"/>
          </ac:spMkLst>
        </pc:spChg>
        <pc:spChg chg="add mod">
          <ac:chgData name="Satoshi Kashima" userId="cf2ca315-e025-49e3-983c-99d60d13f176" providerId="ADAL" clId="{A9214DD9-6F33-4BB0-B020-B492107F1DA5}" dt="2023-03-13T13:31:11.954" v="1521" actId="14100"/>
          <ac:spMkLst>
            <pc:docMk/>
            <pc:sldMk cId="1416614870" sldId="281"/>
            <ac:spMk id="6" creationId="{02081135-DF6B-27C2-3BB9-95B62BDE3F80}"/>
          </ac:spMkLst>
        </pc:spChg>
        <pc:spChg chg="add mod">
          <ac:chgData name="Satoshi Kashima" userId="cf2ca315-e025-49e3-983c-99d60d13f176" providerId="ADAL" clId="{A9214DD9-6F33-4BB0-B020-B492107F1DA5}" dt="2023-03-13T18:58:56.800" v="4623" actId="1076"/>
          <ac:spMkLst>
            <pc:docMk/>
            <pc:sldMk cId="1416614870" sldId="281"/>
            <ac:spMk id="17" creationId="{F69CD2B8-279B-6633-E493-DE89A7B19091}"/>
          </ac:spMkLst>
        </pc:spChg>
        <pc:picChg chg="add mod">
          <ac:chgData name="Satoshi Kashima" userId="cf2ca315-e025-49e3-983c-99d60d13f176" providerId="ADAL" clId="{A9214DD9-6F33-4BB0-B020-B492107F1DA5}" dt="2023-03-13T13:30:33.964" v="1487" actId="1076"/>
          <ac:picMkLst>
            <pc:docMk/>
            <pc:sldMk cId="1416614870" sldId="281"/>
            <ac:picMk id="1026" creationId="{5AF3E573-0710-1494-17D1-01B52DB0966C}"/>
          </ac:picMkLst>
        </pc:picChg>
        <pc:cxnChg chg="add mod">
          <ac:chgData name="Satoshi Kashima" userId="cf2ca315-e025-49e3-983c-99d60d13f176" providerId="ADAL" clId="{A9214DD9-6F33-4BB0-B020-B492107F1DA5}" dt="2023-03-13T13:32:02.026" v="1531" actId="14100"/>
          <ac:cxnSpMkLst>
            <pc:docMk/>
            <pc:sldMk cId="1416614870" sldId="281"/>
            <ac:cxnSpMk id="8" creationId="{A0BB4ED4-0408-F50B-5021-F0D8AACEAE63}"/>
          </ac:cxnSpMkLst>
        </pc:cxnChg>
        <pc:cxnChg chg="add mod">
          <ac:chgData name="Satoshi Kashima" userId="cf2ca315-e025-49e3-983c-99d60d13f176" providerId="ADAL" clId="{A9214DD9-6F33-4BB0-B020-B492107F1DA5}" dt="2023-03-13T13:32:15.702" v="1536" actId="1076"/>
          <ac:cxnSpMkLst>
            <pc:docMk/>
            <pc:sldMk cId="1416614870" sldId="281"/>
            <ac:cxnSpMk id="12" creationId="{F9CC3BA9-F901-16FE-440C-0826D0A09BD6}"/>
          </ac:cxnSpMkLst>
        </pc:cxnChg>
        <pc:cxnChg chg="add mod">
          <ac:chgData name="Satoshi Kashima" userId="cf2ca315-e025-49e3-983c-99d60d13f176" providerId="ADAL" clId="{A9214DD9-6F33-4BB0-B020-B492107F1DA5}" dt="2023-03-13T13:32:28.815" v="1541" actId="1076"/>
          <ac:cxnSpMkLst>
            <pc:docMk/>
            <pc:sldMk cId="1416614870" sldId="281"/>
            <ac:cxnSpMk id="15" creationId="{B5236CA5-65E3-A1EE-21B1-5C22A86A3BC2}"/>
          </ac:cxnSpMkLst>
        </pc:cxnChg>
      </pc:sldChg>
      <pc:sldChg chg="addSp delSp modSp new mod">
        <pc:chgData name="Satoshi Kashima" userId="cf2ca315-e025-49e3-983c-99d60d13f176" providerId="ADAL" clId="{A9214DD9-6F33-4BB0-B020-B492107F1DA5}" dt="2023-03-13T19:02:33.669" v="4838" actId="1076"/>
        <pc:sldMkLst>
          <pc:docMk/>
          <pc:sldMk cId="2014363026" sldId="282"/>
        </pc:sldMkLst>
        <pc:spChg chg="mod">
          <ac:chgData name="Satoshi Kashima" userId="cf2ca315-e025-49e3-983c-99d60d13f176" providerId="ADAL" clId="{A9214DD9-6F33-4BB0-B020-B492107F1DA5}" dt="2023-03-13T14:08:51.887" v="2616" actId="20577"/>
          <ac:spMkLst>
            <pc:docMk/>
            <pc:sldMk cId="2014363026" sldId="282"/>
            <ac:spMk id="2" creationId="{53A8F856-7C24-0D83-9906-120173A9BF07}"/>
          </ac:spMkLst>
        </pc:spChg>
        <pc:spChg chg="add mod">
          <ac:chgData name="Satoshi Kashima" userId="cf2ca315-e025-49e3-983c-99d60d13f176" providerId="ADAL" clId="{A9214DD9-6F33-4BB0-B020-B492107F1DA5}" dt="2023-03-13T19:02:33.669" v="4838" actId="1076"/>
          <ac:spMkLst>
            <pc:docMk/>
            <pc:sldMk cId="2014363026" sldId="282"/>
            <ac:spMk id="3" creationId="{21922705-AC8A-9AD4-BD2C-7AB5EE10A608}"/>
          </ac:spMkLst>
        </pc:spChg>
        <pc:spChg chg="del">
          <ac:chgData name="Satoshi Kashima" userId="cf2ca315-e025-49e3-983c-99d60d13f176" providerId="ADAL" clId="{A9214DD9-6F33-4BB0-B020-B492107F1DA5}" dt="2023-03-13T13:55:12.265" v="2255" actId="478"/>
          <ac:spMkLst>
            <pc:docMk/>
            <pc:sldMk cId="2014363026" sldId="282"/>
            <ac:spMk id="3" creationId="{6F2C1D6E-0C02-DA2B-76D7-99886877CEBB}"/>
          </ac:spMkLst>
        </pc:spChg>
        <pc:spChg chg="add mod">
          <ac:chgData name="Satoshi Kashima" userId="cf2ca315-e025-49e3-983c-99d60d13f176" providerId="ADAL" clId="{A9214DD9-6F33-4BB0-B020-B492107F1DA5}" dt="2023-03-13T19:02:29.297" v="4837" actId="1076"/>
          <ac:spMkLst>
            <pc:docMk/>
            <pc:sldMk cId="2014363026" sldId="282"/>
            <ac:spMk id="4" creationId="{24710331-D135-7FFE-0D28-6BCF3A758FA5}"/>
          </ac:spMkLst>
        </pc:spChg>
        <pc:spChg chg="add mod">
          <ac:chgData name="Satoshi Kashima" userId="cf2ca315-e025-49e3-983c-99d60d13f176" providerId="ADAL" clId="{A9214DD9-6F33-4BB0-B020-B492107F1DA5}" dt="2023-03-13T14:07:22.679" v="2487" actId="1076"/>
          <ac:spMkLst>
            <pc:docMk/>
            <pc:sldMk cId="2014363026" sldId="282"/>
            <ac:spMk id="40" creationId="{3B52C0CE-F31F-4B09-E3F0-6140ACC58E66}"/>
          </ac:spMkLst>
        </pc:spChg>
        <pc:spChg chg="add mod">
          <ac:chgData name="Satoshi Kashima" userId="cf2ca315-e025-49e3-983c-99d60d13f176" providerId="ADAL" clId="{A9214DD9-6F33-4BB0-B020-B492107F1DA5}" dt="2023-03-13T14:07:32.509" v="2504" actId="14100"/>
          <ac:spMkLst>
            <pc:docMk/>
            <pc:sldMk cId="2014363026" sldId="282"/>
            <ac:spMk id="41" creationId="{827E56E1-1DCF-6AC7-BB5A-E31AD03D899F}"/>
          </ac:spMkLst>
        </pc:spChg>
        <pc:spChg chg="add mod">
          <ac:chgData name="Satoshi Kashima" userId="cf2ca315-e025-49e3-983c-99d60d13f176" providerId="ADAL" clId="{A9214DD9-6F33-4BB0-B020-B492107F1DA5}" dt="2023-03-13T14:09:20.871" v="2653" actId="1076"/>
          <ac:spMkLst>
            <pc:docMk/>
            <pc:sldMk cId="2014363026" sldId="282"/>
            <ac:spMk id="42" creationId="{0332BF1A-5DA5-036F-5373-BDFC206B348A}"/>
          </ac:spMkLst>
        </pc:spChg>
        <pc:picChg chg="add del mod">
          <ac:chgData name="Satoshi Kashima" userId="cf2ca315-e025-49e3-983c-99d60d13f176" providerId="ADAL" clId="{A9214DD9-6F33-4BB0-B020-B492107F1DA5}" dt="2023-03-13T13:59:33.423" v="2262" actId="478"/>
          <ac:picMkLst>
            <pc:docMk/>
            <pc:sldMk cId="2014363026" sldId="282"/>
            <ac:picMk id="4" creationId="{BAEED974-4E4B-5E81-5D79-8E40E9124536}"/>
          </ac:picMkLst>
        </pc:picChg>
        <pc:picChg chg="add del mod">
          <ac:chgData name="Satoshi Kashima" userId="cf2ca315-e025-49e3-983c-99d60d13f176" providerId="ADAL" clId="{A9214DD9-6F33-4BB0-B020-B492107F1DA5}" dt="2023-03-13T14:02:43.959" v="2276" actId="478"/>
          <ac:picMkLst>
            <pc:docMk/>
            <pc:sldMk cId="2014363026" sldId="282"/>
            <ac:picMk id="5" creationId="{11023CCB-D805-CDBC-5CBE-60D66E4EA198}"/>
          </ac:picMkLst>
        </pc:picChg>
        <pc:picChg chg="add del mod">
          <ac:chgData name="Satoshi Kashima" userId="cf2ca315-e025-49e3-983c-99d60d13f176" providerId="ADAL" clId="{A9214DD9-6F33-4BB0-B020-B492107F1DA5}" dt="2023-03-13T13:59:50.521" v="2271" actId="478"/>
          <ac:picMkLst>
            <pc:docMk/>
            <pc:sldMk cId="2014363026" sldId="282"/>
            <ac:picMk id="2050" creationId="{1F9AF796-8613-8A6F-BEB4-ADE9B212D02F}"/>
          </ac:picMkLst>
        </pc:picChg>
        <pc:picChg chg="add mod">
          <ac:chgData name="Satoshi Kashima" userId="cf2ca315-e025-49e3-983c-99d60d13f176" providerId="ADAL" clId="{A9214DD9-6F33-4BB0-B020-B492107F1DA5}" dt="2023-03-13T14:06:45.238" v="2471" actId="1076"/>
          <ac:picMkLst>
            <pc:docMk/>
            <pc:sldMk cId="2014363026" sldId="282"/>
            <ac:picMk id="2052" creationId="{CE98BBFB-DE43-A647-E47E-67743D7F4960}"/>
          </ac:picMkLst>
        </pc:picChg>
        <pc:picChg chg="add mod">
          <ac:chgData name="Satoshi Kashima" userId="cf2ca315-e025-49e3-983c-99d60d13f176" providerId="ADAL" clId="{A9214DD9-6F33-4BB0-B020-B492107F1DA5}" dt="2023-03-13T14:06:38.007" v="2468" actId="1076"/>
          <ac:picMkLst>
            <pc:docMk/>
            <pc:sldMk cId="2014363026" sldId="282"/>
            <ac:picMk id="2054" creationId="{C4DDF7A1-8463-9761-A1E7-03FCD80B3DCB}"/>
          </ac:picMkLst>
        </pc:picChg>
        <pc:cxnChg chg="add del mod">
          <ac:chgData name="Satoshi Kashima" userId="cf2ca315-e025-49e3-983c-99d60d13f176" providerId="ADAL" clId="{A9214DD9-6F33-4BB0-B020-B492107F1DA5}" dt="2023-03-13T14:00:24.374" v="2275" actId="478"/>
          <ac:cxnSpMkLst>
            <pc:docMk/>
            <pc:sldMk cId="2014363026" sldId="282"/>
            <ac:cxnSpMk id="7" creationId="{FA8422F7-823F-A2BD-E003-20EA6FB62E14}"/>
          </ac:cxnSpMkLst>
        </pc:cxnChg>
        <pc:cxnChg chg="add mod">
          <ac:chgData name="Satoshi Kashima" userId="cf2ca315-e025-49e3-983c-99d60d13f176" providerId="ADAL" clId="{A9214DD9-6F33-4BB0-B020-B492107F1DA5}" dt="2023-03-13T14:06:31.472" v="2467" actId="208"/>
          <ac:cxnSpMkLst>
            <pc:docMk/>
            <pc:sldMk cId="2014363026" sldId="282"/>
            <ac:cxnSpMk id="9" creationId="{6A864135-B502-C1AB-57FB-E44326509895}"/>
          </ac:cxnSpMkLst>
        </pc:cxnChg>
        <pc:cxnChg chg="add mod">
          <ac:chgData name="Satoshi Kashima" userId="cf2ca315-e025-49e3-983c-99d60d13f176" providerId="ADAL" clId="{A9214DD9-6F33-4BB0-B020-B492107F1DA5}" dt="2023-03-13T14:06:31.472" v="2467" actId="208"/>
          <ac:cxnSpMkLst>
            <pc:docMk/>
            <pc:sldMk cId="2014363026" sldId="282"/>
            <ac:cxnSpMk id="10" creationId="{F8C8D655-75A2-8DCF-FE67-6CA8C8AD4B4C}"/>
          </ac:cxnSpMkLst>
        </pc:cxnChg>
        <pc:cxnChg chg="add mod">
          <ac:chgData name="Satoshi Kashima" userId="cf2ca315-e025-49e3-983c-99d60d13f176" providerId="ADAL" clId="{A9214DD9-6F33-4BB0-B020-B492107F1DA5}" dt="2023-03-13T14:06:31.472" v="2467" actId="208"/>
          <ac:cxnSpMkLst>
            <pc:docMk/>
            <pc:sldMk cId="2014363026" sldId="282"/>
            <ac:cxnSpMk id="11" creationId="{9A26BC30-AE3D-4C9B-E988-1C0552D762EB}"/>
          </ac:cxnSpMkLst>
        </pc:cxnChg>
        <pc:cxnChg chg="add mod">
          <ac:chgData name="Satoshi Kashima" userId="cf2ca315-e025-49e3-983c-99d60d13f176" providerId="ADAL" clId="{A9214DD9-6F33-4BB0-B020-B492107F1DA5}" dt="2023-03-13T14:06:31.472" v="2467" actId="208"/>
          <ac:cxnSpMkLst>
            <pc:docMk/>
            <pc:sldMk cId="2014363026" sldId="282"/>
            <ac:cxnSpMk id="13" creationId="{DE737911-D653-F246-0038-F5DA18FD39BF}"/>
          </ac:cxnSpMkLst>
        </pc:cxnChg>
        <pc:cxnChg chg="add mod">
          <ac:chgData name="Satoshi Kashima" userId="cf2ca315-e025-49e3-983c-99d60d13f176" providerId="ADAL" clId="{A9214DD9-6F33-4BB0-B020-B492107F1DA5}" dt="2023-03-13T14:06:31.472" v="2467" actId="208"/>
          <ac:cxnSpMkLst>
            <pc:docMk/>
            <pc:sldMk cId="2014363026" sldId="282"/>
            <ac:cxnSpMk id="15" creationId="{92843545-B5C6-B29D-7FF7-A7A9F5E94499}"/>
          </ac:cxnSpMkLst>
        </pc:cxnChg>
        <pc:cxnChg chg="add mod">
          <ac:chgData name="Satoshi Kashima" userId="cf2ca315-e025-49e3-983c-99d60d13f176" providerId="ADAL" clId="{A9214DD9-6F33-4BB0-B020-B492107F1DA5}" dt="2023-03-13T14:06:31.472" v="2467" actId="208"/>
          <ac:cxnSpMkLst>
            <pc:docMk/>
            <pc:sldMk cId="2014363026" sldId="282"/>
            <ac:cxnSpMk id="16" creationId="{D00E2197-D28E-2DCC-916C-6C56ADDAE0C0}"/>
          </ac:cxnSpMkLst>
        </pc:cxnChg>
        <pc:cxnChg chg="add mod">
          <ac:chgData name="Satoshi Kashima" userId="cf2ca315-e025-49e3-983c-99d60d13f176" providerId="ADAL" clId="{A9214DD9-6F33-4BB0-B020-B492107F1DA5}" dt="2023-03-13T14:06:31.472" v="2467" actId="208"/>
          <ac:cxnSpMkLst>
            <pc:docMk/>
            <pc:sldMk cId="2014363026" sldId="282"/>
            <ac:cxnSpMk id="17" creationId="{B532B2FA-92B1-E6DA-686B-729F93FB8BA4}"/>
          </ac:cxnSpMkLst>
        </pc:cxnChg>
        <pc:cxnChg chg="add del mod">
          <ac:chgData name="Satoshi Kashima" userId="cf2ca315-e025-49e3-983c-99d60d13f176" providerId="ADAL" clId="{A9214DD9-6F33-4BB0-B020-B492107F1DA5}" dt="2023-03-13T14:08:09.884" v="2568" actId="478"/>
          <ac:cxnSpMkLst>
            <pc:docMk/>
            <pc:sldMk cId="2014363026" sldId="282"/>
            <ac:cxnSpMk id="18" creationId="{42C4EA55-DFC2-E46B-3CAA-1472EE68CCAF}"/>
          </ac:cxnSpMkLst>
        </pc:cxnChg>
        <pc:cxnChg chg="add mod">
          <ac:chgData name="Satoshi Kashima" userId="cf2ca315-e025-49e3-983c-99d60d13f176" providerId="ADAL" clId="{A9214DD9-6F33-4BB0-B020-B492107F1DA5}" dt="2023-03-13T14:06:31.472" v="2467" actId="208"/>
          <ac:cxnSpMkLst>
            <pc:docMk/>
            <pc:sldMk cId="2014363026" sldId="282"/>
            <ac:cxnSpMk id="19" creationId="{6A6527BD-5571-74FD-210F-F516EBD8D700}"/>
          </ac:cxnSpMkLst>
        </pc:cxnChg>
        <pc:cxnChg chg="add mod">
          <ac:chgData name="Satoshi Kashima" userId="cf2ca315-e025-49e3-983c-99d60d13f176" providerId="ADAL" clId="{A9214DD9-6F33-4BB0-B020-B492107F1DA5}" dt="2023-03-13T14:06:31.472" v="2467" actId="208"/>
          <ac:cxnSpMkLst>
            <pc:docMk/>
            <pc:sldMk cId="2014363026" sldId="282"/>
            <ac:cxnSpMk id="20" creationId="{31C12AE8-214B-E571-0AB1-958E5E37C37E}"/>
          </ac:cxnSpMkLst>
        </pc:cxnChg>
        <pc:cxnChg chg="add mod">
          <ac:chgData name="Satoshi Kashima" userId="cf2ca315-e025-49e3-983c-99d60d13f176" providerId="ADAL" clId="{A9214DD9-6F33-4BB0-B020-B492107F1DA5}" dt="2023-03-13T14:06:31.472" v="2467" actId="208"/>
          <ac:cxnSpMkLst>
            <pc:docMk/>
            <pc:sldMk cId="2014363026" sldId="282"/>
            <ac:cxnSpMk id="21" creationId="{F3831018-C8E5-8487-50B7-9FA1548034BD}"/>
          </ac:cxnSpMkLst>
        </pc:cxnChg>
        <pc:cxnChg chg="add mod">
          <ac:chgData name="Satoshi Kashima" userId="cf2ca315-e025-49e3-983c-99d60d13f176" providerId="ADAL" clId="{A9214DD9-6F33-4BB0-B020-B492107F1DA5}" dt="2023-03-13T14:06:31.472" v="2467" actId="208"/>
          <ac:cxnSpMkLst>
            <pc:docMk/>
            <pc:sldMk cId="2014363026" sldId="282"/>
            <ac:cxnSpMk id="22" creationId="{D0548250-0896-D611-6F72-4C0C7623343B}"/>
          </ac:cxnSpMkLst>
        </pc:cxnChg>
        <pc:cxnChg chg="add mod">
          <ac:chgData name="Satoshi Kashima" userId="cf2ca315-e025-49e3-983c-99d60d13f176" providerId="ADAL" clId="{A9214DD9-6F33-4BB0-B020-B492107F1DA5}" dt="2023-03-13T14:08:19.427" v="2569" actId="14100"/>
          <ac:cxnSpMkLst>
            <pc:docMk/>
            <pc:sldMk cId="2014363026" sldId="282"/>
            <ac:cxnSpMk id="23" creationId="{4D98D797-1B28-B999-32CC-536122880EB7}"/>
          </ac:cxnSpMkLst>
        </pc:cxnChg>
        <pc:cxnChg chg="add mod">
          <ac:chgData name="Satoshi Kashima" userId="cf2ca315-e025-49e3-983c-99d60d13f176" providerId="ADAL" clId="{A9214DD9-6F33-4BB0-B020-B492107F1DA5}" dt="2023-03-13T14:06:31.472" v="2467" actId="208"/>
          <ac:cxnSpMkLst>
            <pc:docMk/>
            <pc:sldMk cId="2014363026" sldId="282"/>
            <ac:cxnSpMk id="26" creationId="{EA5B1E8C-418A-38AA-BF8A-695EE90B85F2}"/>
          </ac:cxnSpMkLst>
        </pc:cxnChg>
        <pc:cxnChg chg="add mod">
          <ac:chgData name="Satoshi Kashima" userId="cf2ca315-e025-49e3-983c-99d60d13f176" providerId="ADAL" clId="{A9214DD9-6F33-4BB0-B020-B492107F1DA5}" dt="2023-03-13T14:06:31.472" v="2467" actId="208"/>
          <ac:cxnSpMkLst>
            <pc:docMk/>
            <pc:sldMk cId="2014363026" sldId="282"/>
            <ac:cxnSpMk id="27" creationId="{1059EFF2-F047-980A-19AA-4DDBFC942EC1}"/>
          </ac:cxnSpMkLst>
        </pc:cxnChg>
        <pc:cxnChg chg="add mod">
          <ac:chgData name="Satoshi Kashima" userId="cf2ca315-e025-49e3-983c-99d60d13f176" providerId="ADAL" clId="{A9214DD9-6F33-4BB0-B020-B492107F1DA5}" dt="2023-03-13T14:06:31.472" v="2467" actId="208"/>
          <ac:cxnSpMkLst>
            <pc:docMk/>
            <pc:sldMk cId="2014363026" sldId="282"/>
            <ac:cxnSpMk id="30" creationId="{6F1BF3E9-EFAD-38A0-0371-AA7B77164F74}"/>
          </ac:cxnSpMkLst>
        </pc:cxnChg>
        <pc:cxnChg chg="add mod">
          <ac:chgData name="Satoshi Kashima" userId="cf2ca315-e025-49e3-983c-99d60d13f176" providerId="ADAL" clId="{A9214DD9-6F33-4BB0-B020-B492107F1DA5}" dt="2023-03-13T14:06:31.472" v="2467" actId="208"/>
          <ac:cxnSpMkLst>
            <pc:docMk/>
            <pc:sldMk cId="2014363026" sldId="282"/>
            <ac:cxnSpMk id="33" creationId="{B190CEFF-FBC4-043D-9871-EB126AE4C222}"/>
          </ac:cxnSpMkLst>
        </pc:cxnChg>
        <pc:cxnChg chg="add mod">
          <ac:chgData name="Satoshi Kashima" userId="cf2ca315-e025-49e3-983c-99d60d13f176" providerId="ADAL" clId="{A9214DD9-6F33-4BB0-B020-B492107F1DA5}" dt="2023-03-13T14:06:31.472" v="2467" actId="208"/>
          <ac:cxnSpMkLst>
            <pc:docMk/>
            <pc:sldMk cId="2014363026" sldId="282"/>
            <ac:cxnSpMk id="35" creationId="{5AB29789-6BC1-C207-5D6A-153F10F9CE66}"/>
          </ac:cxnSpMkLst>
        </pc:cxnChg>
        <pc:cxnChg chg="add mod">
          <ac:chgData name="Satoshi Kashima" userId="cf2ca315-e025-49e3-983c-99d60d13f176" providerId="ADAL" clId="{A9214DD9-6F33-4BB0-B020-B492107F1DA5}" dt="2023-03-13T14:06:31.472" v="2467" actId="208"/>
          <ac:cxnSpMkLst>
            <pc:docMk/>
            <pc:sldMk cId="2014363026" sldId="282"/>
            <ac:cxnSpMk id="37" creationId="{060AD5D2-07E0-E69B-321E-8D5D76075917}"/>
          </ac:cxnSpMkLst>
        </pc:cxnChg>
        <pc:cxnChg chg="add mod">
          <ac:chgData name="Satoshi Kashima" userId="cf2ca315-e025-49e3-983c-99d60d13f176" providerId="ADAL" clId="{A9214DD9-6F33-4BB0-B020-B492107F1DA5}" dt="2023-03-13T14:06:31.472" v="2467" actId="208"/>
          <ac:cxnSpMkLst>
            <pc:docMk/>
            <pc:sldMk cId="2014363026" sldId="282"/>
            <ac:cxnSpMk id="38" creationId="{0F10D063-9782-FD34-5CD9-B132478858A7}"/>
          </ac:cxnSpMkLst>
        </pc:cxnChg>
      </pc:sldChg>
      <pc:sldChg chg="addSp delSp modSp new mod">
        <pc:chgData name="Satoshi Kashima" userId="cf2ca315-e025-49e3-983c-99d60d13f176" providerId="ADAL" clId="{A9214DD9-6F33-4BB0-B020-B492107F1DA5}" dt="2023-03-13T20:51:43.197" v="8898" actId="1076"/>
        <pc:sldMkLst>
          <pc:docMk/>
          <pc:sldMk cId="1734450286" sldId="283"/>
        </pc:sldMkLst>
        <pc:spChg chg="mod">
          <ac:chgData name="Satoshi Kashima" userId="cf2ca315-e025-49e3-983c-99d60d13f176" providerId="ADAL" clId="{A9214DD9-6F33-4BB0-B020-B492107F1DA5}" dt="2023-03-13T14:23:53.623" v="3129" actId="20577"/>
          <ac:spMkLst>
            <pc:docMk/>
            <pc:sldMk cId="1734450286" sldId="283"/>
            <ac:spMk id="2" creationId="{43AF9ACF-7E13-FDAA-F52C-5E8B2CF29943}"/>
          </ac:spMkLst>
        </pc:spChg>
        <pc:spChg chg="del">
          <ac:chgData name="Satoshi Kashima" userId="cf2ca315-e025-49e3-983c-99d60d13f176" providerId="ADAL" clId="{A9214DD9-6F33-4BB0-B020-B492107F1DA5}" dt="2023-03-13T14:15:16.401" v="2655" actId="478"/>
          <ac:spMkLst>
            <pc:docMk/>
            <pc:sldMk cId="1734450286" sldId="283"/>
            <ac:spMk id="3" creationId="{38198F04-BF01-E76A-7878-18AA6F11D457}"/>
          </ac:spMkLst>
        </pc:spChg>
        <pc:spChg chg="add mod">
          <ac:chgData name="Satoshi Kashima" userId="cf2ca315-e025-49e3-983c-99d60d13f176" providerId="ADAL" clId="{A9214DD9-6F33-4BB0-B020-B492107F1DA5}" dt="2023-03-13T20:51:25.661" v="8826" actId="14100"/>
          <ac:spMkLst>
            <pc:docMk/>
            <pc:sldMk cId="1734450286" sldId="283"/>
            <ac:spMk id="3" creationId="{EE26D270-BBF7-C1F4-D181-63F84AE1061A}"/>
          </ac:spMkLst>
        </pc:spChg>
        <pc:spChg chg="add mod">
          <ac:chgData name="Satoshi Kashima" userId="cf2ca315-e025-49e3-983c-99d60d13f176" providerId="ADAL" clId="{A9214DD9-6F33-4BB0-B020-B492107F1DA5}" dt="2023-03-13T20:51:43.197" v="8898" actId="1076"/>
          <ac:spMkLst>
            <pc:docMk/>
            <pc:sldMk cId="1734450286" sldId="283"/>
            <ac:spMk id="4" creationId="{7EC8A76E-9F9C-0D08-DA07-7C127309D609}"/>
          </ac:spMkLst>
        </pc:spChg>
        <pc:spChg chg="del">
          <ac:chgData name="Satoshi Kashima" userId="cf2ca315-e025-49e3-983c-99d60d13f176" providerId="ADAL" clId="{A9214DD9-6F33-4BB0-B020-B492107F1DA5}" dt="2023-03-13T14:15:18.683" v="2656" actId="478"/>
          <ac:spMkLst>
            <pc:docMk/>
            <pc:sldMk cId="1734450286" sldId="283"/>
            <ac:spMk id="4" creationId="{DD65D797-63F9-7A89-04E5-15B623033327}"/>
          </ac:spMkLst>
        </pc:spChg>
        <pc:spChg chg="add mod">
          <ac:chgData name="Satoshi Kashima" userId="cf2ca315-e025-49e3-983c-99d60d13f176" providerId="ADAL" clId="{A9214DD9-6F33-4BB0-B020-B492107F1DA5}" dt="2023-03-13T14:25:33.140" v="3131" actId="1076"/>
          <ac:spMkLst>
            <pc:docMk/>
            <pc:sldMk cId="1734450286" sldId="283"/>
            <ac:spMk id="6" creationId="{87738B8C-BFDD-6FEE-E77B-EBE4F4AC2218}"/>
          </ac:spMkLst>
        </pc:spChg>
        <pc:spChg chg="add mod">
          <ac:chgData name="Satoshi Kashima" userId="cf2ca315-e025-49e3-983c-99d60d13f176" providerId="ADAL" clId="{A9214DD9-6F33-4BB0-B020-B492107F1DA5}" dt="2023-03-13T14:20:57.961" v="2913" actId="1076"/>
          <ac:spMkLst>
            <pc:docMk/>
            <pc:sldMk cId="1734450286" sldId="283"/>
            <ac:spMk id="7" creationId="{C75F3030-0267-0C10-29B7-E30D50849392}"/>
          </ac:spMkLst>
        </pc:spChg>
        <pc:spChg chg="add del">
          <ac:chgData name="Satoshi Kashima" userId="cf2ca315-e025-49e3-983c-99d60d13f176" providerId="ADAL" clId="{A9214DD9-6F33-4BB0-B020-B492107F1DA5}" dt="2023-03-13T14:21:07.708" v="2915" actId="478"/>
          <ac:spMkLst>
            <pc:docMk/>
            <pc:sldMk cId="1734450286" sldId="283"/>
            <ac:spMk id="8" creationId="{15755C5E-09FA-57B3-1FF5-E116189D4CB2}"/>
          </ac:spMkLst>
        </pc:spChg>
        <pc:spChg chg="add mod">
          <ac:chgData name="Satoshi Kashima" userId="cf2ca315-e025-49e3-983c-99d60d13f176" providerId="ADAL" clId="{A9214DD9-6F33-4BB0-B020-B492107F1DA5}" dt="2023-03-13T14:21:41.790" v="2965" actId="1076"/>
          <ac:spMkLst>
            <pc:docMk/>
            <pc:sldMk cId="1734450286" sldId="283"/>
            <ac:spMk id="9" creationId="{7DDB732D-23DB-6A39-C0DA-6390FA239A6C}"/>
          </ac:spMkLst>
        </pc:spChg>
        <pc:spChg chg="add mod">
          <ac:chgData name="Satoshi Kashima" userId="cf2ca315-e025-49e3-983c-99d60d13f176" providerId="ADAL" clId="{A9214DD9-6F33-4BB0-B020-B492107F1DA5}" dt="2023-03-13T14:22:04.435" v="2969" actId="208"/>
          <ac:spMkLst>
            <pc:docMk/>
            <pc:sldMk cId="1734450286" sldId="283"/>
            <ac:spMk id="10" creationId="{9BBD5079-685E-505A-54A8-AFF2B6DA84B6}"/>
          </ac:spMkLst>
        </pc:spChg>
        <pc:spChg chg="add mod">
          <ac:chgData name="Satoshi Kashima" userId="cf2ca315-e025-49e3-983c-99d60d13f176" providerId="ADAL" clId="{A9214DD9-6F33-4BB0-B020-B492107F1DA5}" dt="2023-03-13T14:22:18.963" v="2973" actId="1076"/>
          <ac:spMkLst>
            <pc:docMk/>
            <pc:sldMk cId="1734450286" sldId="283"/>
            <ac:spMk id="11" creationId="{CB0341BF-114F-E290-DE1E-36F36B8D4C18}"/>
          </ac:spMkLst>
        </pc:spChg>
        <pc:spChg chg="add mod">
          <ac:chgData name="Satoshi Kashima" userId="cf2ca315-e025-49e3-983c-99d60d13f176" providerId="ADAL" clId="{A9214DD9-6F33-4BB0-B020-B492107F1DA5}" dt="2023-03-13T14:23:27.519" v="3106" actId="1076"/>
          <ac:spMkLst>
            <pc:docMk/>
            <pc:sldMk cId="1734450286" sldId="283"/>
            <ac:spMk id="12" creationId="{D0966B70-A80E-C8B6-2DBC-226CB828E21B}"/>
          </ac:spMkLst>
        </pc:spChg>
        <pc:graphicFrameChg chg="add mod modGraphic">
          <ac:chgData name="Satoshi Kashima" userId="cf2ca315-e025-49e3-983c-99d60d13f176" providerId="ADAL" clId="{A9214DD9-6F33-4BB0-B020-B492107F1DA5}" dt="2023-03-13T14:25:05.054" v="3130" actId="478"/>
          <ac:graphicFrameMkLst>
            <pc:docMk/>
            <pc:sldMk cId="1734450286" sldId="283"/>
            <ac:graphicFrameMk id="5" creationId="{1D290D75-98F3-1502-13C2-908B7825E4A0}"/>
          </ac:graphicFrameMkLst>
        </pc:graphicFrameChg>
      </pc:sldChg>
      <pc:sldChg chg="addSp delSp modSp new mod ord">
        <pc:chgData name="Satoshi Kashima" userId="cf2ca315-e025-49e3-983c-99d60d13f176" providerId="ADAL" clId="{A9214DD9-6F33-4BB0-B020-B492107F1DA5}" dt="2023-03-13T22:05:23.688" v="12268"/>
        <pc:sldMkLst>
          <pc:docMk/>
          <pc:sldMk cId="2144569266" sldId="284"/>
        </pc:sldMkLst>
        <pc:spChg chg="mod">
          <ac:chgData name="Satoshi Kashima" userId="cf2ca315-e025-49e3-983c-99d60d13f176" providerId="ADAL" clId="{A9214DD9-6F33-4BB0-B020-B492107F1DA5}" dt="2023-03-13T15:52:25.178" v="3651"/>
          <ac:spMkLst>
            <pc:docMk/>
            <pc:sldMk cId="2144569266" sldId="284"/>
            <ac:spMk id="2" creationId="{D0754F6B-D82D-65C8-9CAC-F0E6205F5301}"/>
          </ac:spMkLst>
        </pc:spChg>
        <pc:spChg chg="del">
          <ac:chgData name="Satoshi Kashima" userId="cf2ca315-e025-49e3-983c-99d60d13f176" providerId="ADAL" clId="{A9214DD9-6F33-4BB0-B020-B492107F1DA5}" dt="2023-03-13T15:40:50.185" v="3380" actId="478"/>
          <ac:spMkLst>
            <pc:docMk/>
            <pc:sldMk cId="2144569266" sldId="284"/>
            <ac:spMk id="3" creationId="{94784087-C1BA-B8DD-1E93-00F3989DEDD3}"/>
          </ac:spMkLst>
        </pc:spChg>
        <pc:spChg chg="add mod">
          <ac:chgData name="Satoshi Kashima" userId="cf2ca315-e025-49e3-983c-99d60d13f176" providerId="ADAL" clId="{A9214DD9-6F33-4BB0-B020-B492107F1DA5}" dt="2023-03-13T16:26:23.021" v="3892" actId="1037"/>
          <ac:spMkLst>
            <pc:docMk/>
            <pc:sldMk cId="2144569266" sldId="284"/>
            <ac:spMk id="3" creationId="{BE4BE6D0-2D06-91F9-CCED-E2020CE532D1}"/>
          </ac:spMkLst>
        </pc:spChg>
        <pc:spChg chg="add mod">
          <ac:chgData name="Satoshi Kashima" userId="cf2ca315-e025-49e3-983c-99d60d13f176" providerId="ADAL" clId="{A9214DD9-6F33-4BB0-B020-B492107F1DA5}" dt="2023-03-13T16:26:55.773" v="3898"/>
          <ac:spMkLst>
            <pc:docMk/>
            <pc:sldMk cId="2144569266" sldId="284"/>
            <ac:spMk id="4" creationId="{92C78F6B-8E97-53EE-7522-CA8B2FC7B2B9}"/>
          </ac:spMkLst>
        </pc:spChg>
        <pc:spChg chg="add mod">
          <ac:chgData name="Satoshi Kashima" userId="cf2ca315-e025-49e3-983c-99d60d13f176" providerId="ADAL" clId="{A9214DD9-6F33-4BB0-B020-B492107F1DA5}" dt="2023-03-13T16:27:30.081" v="3902" actId="20577"/>
          <ac:spMkLst>
            <pc:docMk/>
            <pc:sldMk cId="2144569266" sldId="284"/>
            <ac:spMk id="5" creationId="{4CF1A885-C2C6-B6B9-3110-69D623029FD5}"/>
          </ac:spMkLst>
        </pc:spChg>
        <pc:spChg chg="add mod">
          <ac:chgData name="Satoshi Kashima" userId="cf2ca315-e025-49e3-983c-99d60d13f176" providerId="ADAL" clId="{A9214DD9-6F33-4BB0-B020-B492107F1DA5}" dt="2023-03-13T16:08:07.520" v="3752" actId="1076"/>
          <ac:spMkLst>
            <pc:docMk/>
            <pc:sldMk cId="2144569266" sldId="284"/>
            <ac:spMk id="6" creationId="{D386AFFC-C9ED-0802-65A1-05263CC4E7BA}"/>
          </ac:spMkLst>
        </pc:spChg>
      </pc:sldChg>
      <pc:sldChg chg="addSp delSp modSp new mod ord">
        <pc:chgData name="Satoshi Kashima" userId="cf2ca315-e025-49e3-983c-99d60d13f176" providerId="ADAL" clId="{A9214DD9-6F33-4BB0-B020-B492107F1DA5}" dt="2023-03-13T20:05:50.654" v="6463" actId="1076"/>
        <pc:sldMkLst>
          <pc:docMk/>
          <pc:sldMk cId="141807982" sldId="285"/>
        </pc:sldMkLst>
        <pc:spChg chg="mod">
          <ac:chgData name="Satoshi Kashima" userId="cf2ca315-e025-49e3-983c-99d60d13f176" providerId="ADAL" clId="{A9214DD9-6F33-4BB0-B020-B492107F1DA5}" dt="2023-03-13T18:46:26.354" v="4020" actId="20577"/>
          <ac:spMkLst>
            <pc:docMk/>
            <pc:sldMk cId="141807982" sldId="285"/>
            <ac:spMk id="2" creationId="{1269689F-41D1-E328-53E3-7B1AEE40655D}"/>
          </ac:spMkLst>
        </pc:spChg>
        <pc:spChg chg="add mod">
          <ac:chgData name="Satoshi Kashima" userId="cf2ca315-e025-49e3-983c-99d60d13f176" providerId="ADAL" clId="{A9214DD9-6F33-4BB0-B020-B492107F1DA5}" dt="2023-03-13T20:03:27.535" v="6425"/>
          <ac:spMkLst>
            <pc:docMk/>
            <pc:sldMk cId="141807982" sldId="285"/>
            <ac:spMk id="3" creationId="{30C52ECB-F012-10F2-20FA-AAE7724FF7EC}"/>
          </ac:spMkLst>
        </pc:spChg>
        <pc:spChg chg="del">
          <ac:chgData name="Satoshi Kashima" userId="cf2ca315-e025-49e3-983c-99d60d13f176" providerId="ADAL" clId="{A9214DD9-6F33-4BB0-B020-B492107F1DA5}" dt="2023-03-13T18:46:34.066" v="4021" actId="478"/>
          <ac:spMkLst>
            <pc:docMk/>
            <pc:sldMk cId="141807982" sldId="285"/>
            <ac:spMk id="3" creationId="{69447DF7-1D2A-42D8-57CA-D6E89CA85CE9}"/>
          </ac:spMkLst>
        </pc:spChg>
        <pc:spChg chg="add mod">
          <ac:chgData name="Satoshi Kashima" userId="cf2ca315-e025-49e3-983c-99d60d13f176" providerId="ADAL" clId="{A9214DD9-6F33-4BB0-B020-B492107F1DA5}" dt="2023-03-13T18:54:42.969" v="4460" actId="1076"/>
          <ac:spMkLst>
            <pc:docMk/>
            <pc:sldMk cId="141807982" sldId="285"/>
            <ac:spMk id="4" creationId="{15BC0445-6765-FD07-357B-0E36CBDEEFCF}"/>
          </ac:spMkLst>
        </pc:spChg>
        <pc:spChg chg="add mod">
          <ac:chgData name="Satoshi Kashima" userId="cf2ca315-e025-49e3-983c-99d60d13f176" providerId="ADAL" clId="{A9214DD9-6F33-4BB0-B020-B492107F1DA5}" dt="2023-03-13T18:55:56.524" v="4563" actId="1076"/>
          <ac:spMkLst>
            <pc:docMk/>
            <pc:sldMk cId="141807982" sldId="285"/>
            <ac:spMk id="5" creationId="{F7A9D16C-67C0-9EB3-AD39-1FF70D99DF04}"/>
          </ac:spMkLst>
        </pc:spChg>
        <pc:spChg chg="add del mod">
          <ac:chgData name="Satoshi Kashima" userId="cf2ca315-e025-49e3-983c-99d60d13f176" providerId="ADAL" clId="{A9214DD9-6F33-4BB0-B020-B492107F1DA5}" dt="2023-03-13T20:04:26.046" v="6462"/>
          <ac:spMkLst>
            <pc:docMk/>
            <pc:sldMk cId="141807982" sldId="285"/>
            <ac:spMk id="6" creationId="{73869F50-F75A-7A39-9478-FC7293A0D0EE}"/>
          </ac:spMkLst>
        </pc:spChg>
        <pc:spChg chg="add mod">
          <ac:chgData name="Satoshi Kashima" userId="cf2ca315-e025-49e3-983c-99d60d13f176" providerId="ADAL" clId="{A9214DD9-6F33-4BB0-B020-B492107F1DA5}" dt="2023-03-13T20:05:50.654" v="6463" actId="1076"/>
          <ac:spMkLst>
            <pc:docMk/>
            <pc:sldMk cId="141807982" sldId="285"/>
            <ac:spMk id="8" creationId="{E0DCDC83-F1F3-0D0E-9207-1B9B6D321E8C}"/>
          </ac:spMkLst>
        </pc:spChg>
      </pc:sldChg>
      <pc:sldChg chg="modSp new mod">
        <pc:chgData name="Satoshi Kashima" userId="cf2ca315-e025-49e3-983c-99d60d13f176" providerId="ADAL" clId="{A9214DD9-6F33-4BB0-B020-B492107F1DA5}" dt="2023-03-13T18:49:17.089" v="4345" actId="20577"/>
        <pc:sldMkLst>
          <pc:docMk/>
          <pc:sldMk cId="375906339" sldId="286"/>
        </pc:sldMkLst>
        <pc:spChg chg="mod">
          <ac:chgData name="Satoshi Kashima" userId="cf2ca315-e025-49e3-983c-99d60d13f176" providerId="ADAL" clId="{A9214DD9-6F33-4BB0-B020-B492107F1DA5}" dt="2023-03-13T18:46:45.856" v="4047" actId="20577"/>
          <ac:spMkLst>
            <pc:docMk/>
            <pc:sldMk cId="375906339" sldId="286"/>
            <ac:spMk id="2" creationId="{570B4D85-E77E-32C4-29D5-F5C20AA2BE3C}"/>
          </ac:spMkLst>
        </pc:spChg>
        <pc:spChg chg="mod">
          <ac:chgData name="Satoshi Kashima" userId="cf2ca315-e025-49e3-983c-99d60d13f176" providerId="ADAL" clId="{A9214DD9-6F33-4BB0-B020-B492107F1DA5}" dt="2023-03-13T18:49:17.089" v="4345" actId="20577"/>
          <ac:spMkLst>
            <pc:docMk/>
            <pc:sldMk cId="375906339" sldId="286"/>
            <ac:spMk id="3" creationId="{A41B99E7-F5BA-1D85-F93F-DF726C1421FC}"/>
          </ac:spMkLst>
        </pc:spChg>
      </pc:sldChg>
      <pc:sldChg chg="modSp new mod">
        <pc:chgData name="Satoshi Kashima" userId="cf2ca315-e025-49e3-983c-99d60d13f176" providerId="ADAL" clId="{A9214DD9-6F33-4BB0-B020-B492107F1DA5}" dt="2023-03-13T20:44:28.891" v="8452" actId="20577"/>
        <pc:sldMkLst>
          <pc:docMk/>
          <pc:sldMk cId="749680607" sldId="287"/>
        </pc:sldMkLst>
        <pc:spChg chg="mod">
          <ac:chgData name="Satoshi Kashima" userId="cf2ca315-e025-49e3-983c-99d60d13f176" providerId="ADAL" clId="{A9214DD9-6F33-4BB0-B020-B492107F1DA5}" dt="2023-03-13T20:44:28.891" v="8452" actId="20577"/>
          <ac:spMkLst>
            <pc:docMk/>
            <pc:sldMk cId="749680607" sldId="287"/>
            <ac:spMk id="2" creationId="{F6B1FAC8-A287-05B8-B596-D6FC953F5EFF}"/>
          </ac:spMkLst>
        </pc:spChg>
        <pc:spChg chg="mod">
          <ac:chgData name="Satoshi Kashima" userId="cf2ca315-e025-49e3-983c-99d60d13f176" providerId="ADAL" clId="{A9214DD9-6F33-4BB0-B020-B492107F1DA5}" dt="2023-03-13T20:43:52.781" v="8437" actId="20577"/>
          <ac:spMkLst>
            <pc:docMk/>
            <pc:sldMk cId="749680607" sldId="287"/>
            <ac:spMk id="3" creationId="{B1C1AB82-3E32-8CC8-F05D-647C439F5CCB}"/>
          </ac:spMkLst>
        </pc:spChg>
      </pc:sldChg>
      <pc:sldChg chg="modSp new mod">
        <pc:chgData name="Satoshi Kashima" userId="cf2ca315-e025-49e3-983c-99d60d13f176" providerId="ADAL" clId="{A9214DD9-6F33-4BB0-B020-B492107F1DA5}" dt="2023-03-13T19:18:19.691" v="5389" actId="20577"/>
        <pc:sldMkLst>
          <pc:docMk/>
          <pc:sldMk cId="3842858626" sldId="288"/>
        </pc:sldMkLst>
        <pc:spChg chg="mod">
          <ac:chgData name="Satoshi Kashima" userId="cf2ca315-e025-49e3-983c-99d60d13f176" providerId="ADAL" clId="{A9214DD9-6F33-4BB0-B020-B492107F1DA5}" dt="2023-03-13T19:18:19.691" v="5389" actId="20577"/>
          <ac:spMkLst>
            <pc:docMk/>
            <pc:sldMk cId="3842858626" sldId="288"/>
            <ac:spMk id="2" creationId="{B74EEF5F-86A5-D34E-11F9-AD4371C2B56C}"/>
          </ac:spMkLst>
        </pc:spChg>
        <pc:spChg chg="mod">
          <ac:chgData name="Satoshi Kashima" userId="cf2ca315-e025-49e3-983c-99d60d13f176" providerId="ADAL" clId="{A9214DD9-6F33-4BB0-B020-B492107F1DA5}" dt="2023-03-13T19:18:11.508" v="5386" actId="20577"/>
          <ac:spMkLst>
            <pc:docMk/>
            <pc:sldMk cId="3842858626" sldId="288"/>
            <ac:spMk id="3" creationId="{516A99D3-604B-62B9-BAE6-7B6FC1989470}"/>
          </ac:spMkLst>
        </pc:spChg>
      </pc:sldChg>
      <pc:sldChg chg="addSp delSp modSp new mod">
        <pc:chgData name="Satoshi Kashima" userId="cf2ca315-e025-49e3-983c-99d60d13f176" providerId="ADAL" clId="{A9214DD9-6F33-4BB0-B020-B492107F1DA5}" dt="2023-03-13T20:48:23.094" v="8708" actId="20577"/>
        <pc:sldMkLst>
          <pc:docMk/>
          <pc:sldMk cId="1892126844" sldId="289"/>
        </pc:sldMkLst>
        <pc:spChg chg="mod">
          <ac:chgData name="Satoshi Kashima" userId="cf2ca315-e025-49e3-983c-99d60d13f176" providerId="ADAL" clId="{A9214DD9-6F33-4BB0-B020-B492107F1DA5}" dt="2023-03-13T20:48:23.094" v="8708" actId="20577"/>
          <ac:spMkLst>
            <pc:docMk/>
            <pc:sldMk cId="1892126844" sldId="289"/>
            <ac:spMk id="2" creationId="{E811F572-F8FF-31E9-42F8-03A408E3EDD3}"/>
          </ac:spMkLst>
        </pc:spChg>
        <pc:spChg chg="del">
          <ac:chgData name="Satoshi Kashima" userId="cf2ca315-e025-49e3-983c-99d60d13f176" providerId="ADAL" clId="{A9214DD9-6F33-4BB0-B020-B492107F1DA5}" dt="2023-03-13T19:47:10.319" v="5557" actId="478"/>
          <ac:spMkLst>
            <pc:docMk/>
            <pc:sldMk cId="1892126844" sldId="289"/>
            <ac:spMk id="3" creationId="{8452FB1D-85B9-8AAC-A59A-2506413C679F}"/>
          </ac:spMkLst>
        </pc:spChg>
        <pc:picChg chg="add del mod">
          <ac:chgData name="Satoshi Kashima" userId="cf2ca315-e025-49e3-983c-99d60d13f176" providerId="ADAL" clId="{A9214DD9-6F33-4BB0-B020-B492107F1DA5}" dt="2023-03-13T19:48:24.905" v="5563" actId="478"/>
          <ac:picMkLst>
            <pc:docMk/>
            <pc:sldMk cId="1892126844" sldId="289"/>
            <ac:picMk id="5" creationId="{DBD7AF36-9D05-43CD-469F-92E26B612926}"/>
          </ac:picMkLst>
        </pc:picChg>
        <pc:picChg chg="add mod">
          <ac:chgData name="Satoshi Kashima" userId="cf2ca315-e025-49e3-983c-99d60d13f176" providerId="ADAL" clId="{A9214DD9-6F33-4BB0-B020-B492107F1DA5}" dt="2023-03-13T19:48:32.872" v="5569" actId="1076"/>
          <ac:picMkLst>
            <pc:docMk/>
            <pc:sldMk cId="1892126844" sldId="289"/>
            <ac:picMk id="7" creationId="{B5253DB3-A087-6B15-DCA9-7126C4FC6C30}"/>
          </ac:picMkLst>
        </pc:picChg>
      </pc:sldChg>
      <pc:sldChg chg="addSp delSp modSp new mod">
        <pc:chgData name="Satoshi Kashima" userId="cf2ca315-e025-49e3-983c-99d60d13f176" providerId="ADAL" clId="{A9214DD9-6F33-4BB0-B020-B492107F1DA5}" dt="2023-03-13T19:53:00.013" v="5616" actId="1035"/>
        <pc:sldMkLst>
          <pc:docMk/>
          <pc:sldMk cId="534331406" sldId="290"/>
        </pc:sldMkLst>
        <pc:spChg chg="mod">
          <ac:chgData name="Satoshi Kashima" userId="cf2ca315-e025-49e3-983c-99d60d13f176" providerId="ADAL" clId="{A9214DD9-6F33-4BB0-B020-B492107F1DA5}" dt="2023-03-13T19:44:07.448" v="5498" actId="20577"/>
          <ac:spMkLst>
            <pc:docMk/>
            <pc:sldMk cId="534331406" sldId="290"/>
            <ac:spMk id="2" creationId="{86833635-9072-80A0-0A9C-660470BC3EE3}"/>
          </ac:spMkLst>
        </pc:spChg>
        <pc:spChg chg="del">
          <ac:chgData name="Satoshi Kashima" userId="cf2ca315-e025-49e3-983c-99d60d13f176" providerId="ADAL" clId="{A9214DD9-6F33-4BB0-B020-B492107F1DA5}" dt="2023-03-13T19:43:14.234" v="5416" actId="478"/>
          <ac:spMkLst>
            <pc:docMk/>
            <pc:sldMk cId="534331406" sldId="290"/>
            <ac:spMk id="3" creationId="{CBC3BD74-5E08-A954-2257-52E86B05642D}"/>
          </ac:spMkLst>
        </pc:spChg>
        <pc:spChg chg="add mod">
          <ac:chgData name="Satoshi Kashima" userId="cf2ca315-e025-49e3-983c-99d60d13f176" providerId="ADAL" clId="{A9214DD9-6F33-4BB0-B020-B492107F1DA5}" dt="2023-03-13T19:53:00.013" v="5616" actId="1035"/>
          <ac:spMkLst>
            <pc:docMk/>
            <pc:sldMk cId="534331406" sldId="290"/>
            <ac:spMk id="7" creationId="{827C9E37-00BF-ADA5-8248-7228FC0B88CC}"/>
          </ac:spMkLst>
        </pc:spChg>
        <pc:spChg chg="add mod">
          <ac:chgData name="Satoshi Kashima" userId="cf2ca315-e025-49e3-983c-99d60d13f176" providerId="ADAL" clId="{A9214DD9-6F33-4BB0-B020-B492107F1DA5}" dt="2023-03-13T19:44:47.286" v="5509"/>
          <ac:spMkLst>
            <pc:docMk/>
            <pc:sldMk cId="534331406" sldId="290"/>
            <ac:spMk id="8" creationId="{A5D679AF-1326-E746-D63C-8BA5739E8C95}"/>
          </ac:spMkLst>
        </pc:spChg>
        <pc:spChg chg="add mod">
          <ac:chgData name="Satoshi Kashima" userId="cf2ca315-e025-49e3-983c-99d60d13f176" providerId="ADAL" clId="{A9214DD9-6F33-4BB0-B020-B492107F1DA5}" dt="2023-03-13T19:53:00.013" v="5616" actId="1035"/>
          <ac:spMkLst>
            <pc:docMk/>
            <pc:sldMk cId="534331406" sldId="290"/>
            <ac:spMk id="9" creationId="{3DF38D3A-E078-0573-45DE-9F5863D6EDEE}"/>
          </ac:spMkLst>
        </pc:spChg>
        <pc:spChg chg="add mod">
          <ac:chgData name="Satoshi Kashima" userId="cf2ca315-e025-49e3-983c-99d60d13f176" providerId="ADAL" clId="{A9214DD9-6F33-4BB0-B020-B492107F1DA5}" dt="2023-03-13T19:53:00.013" v="5616" actId="1035"/>
          <ac:spMkLst>
            <pc:docMk/>
            <pc:sldMk cId="534331406" sldId="290"/>
            <ac:spMk id="10" creationId="{316A15F4-BE95-787D-E046-0EBB979CF04D}"/>
          </ac:spMkLst>
        </pc:spChg>
        <pc:spChg chg="add mod">
          <ac:chgData name="Satoshi Kashima" userId="cf2ca315-e025-49e3-983c-99d60d13f176" providerId="ADAL" clId="{A9214DD9-6F33-4BB0-B020-B492107F1DA5}" dt="2023-03-13T19:53:00.013" v="5616" actId="1035"/>
          <ac:spMkLst>
            <pc:docMk/>
            <pc:sldMk cId="534331406" sldId="290"/>
            <ac:spMk id="11" creationId="{78D03CB1-1495-90AD-CA93-1BF069DA8E28}"/>
          </ac:spMkLst>
        </pc:spChg>
        <pc:picChg chg="add del mod">
          <ac:chgData name="Satoshi Kashima" userId="cf2ca315-e025-49e3-983c-99d60d13f176" providerId="ADAL" clId="{A9214DD9-6F33-4BB0-B020-B492107F1DA5}" dt="2023-03-13T19:52:35.804" v="5595" actId="478"/>
          <ac:picMkLst>
            <pc:docMk/>
            <pc:sldMk cId="534331406" sldId="290"/>
            <ac:picMk id="1026" creationId="{D01B0349-2A83-5323-7C6C-9F065D55512B}"/>
          </ac:picMkLst>
        </pc:picChg>
        <pc:picChg chg="add mod">
          <ac:chgData name="Satoshi Kashima" userId="cf2ca315-e025-49e3-983c-99d60d13f176" providerId="ADAL" clId="{A9214DD9-6F33-4BB0-B020-B492107F1DA5}" dt="2023-03-13T19:53:00.013" v="5616" actId="1035"/>
          <ac:picMkLst>
            <pc:docMk/>
            <pc:sldMk cId="534331406" sldId="290"/>
            <ac:picMk id="1028" creationId="{6A10BE14-CD14-55A3-D5CE-A1557543E817}"/>
          </ac:picMkLst>
        </pc:picChg>
        <pc:cxnChg chg="add del mod">
          <ac:chgData name="Satoshi Kashima" userId="cf2ca315-e025-49e3-983c-99d60d13f176" providerId="ADAL" clId="{A9214DD9-6F33-4BB0-B020-B492107F1DA5}" dt="2023-03-13T19:44:34.248" v="5505" actId="478"/>
          <ac:cxnSpMkLst>
            <pc:docMk/>
            <pc:sldMk cId="534331406" sldId="290"/>
            <ac:cxnSpMk id="5" creationId="{A4D81029-8637-61E9-1273-56255E354318}"/>
          </ac:cxnSpMkLst>
        </pc:cxnChg>
      </pc:sldChg>
      <pc:sldChg chg="addSp delSp modSp new mod modClrScheme chgLayout">
        <pc:chgData name="Satoshi Kashima" userId="cf2ca315-e025-49e3-983c-99d60d13f176" providerId="ADAL" clId="{A9214DD9-6F33-4BB0-B020-B492107F1DA5}" dt="2023-03-13T20:09:08.385" v="6832" actId="20577"/>
        <pc:sldMkLst>
          <pc:docMk/>
          <pc:sldMk cId="2587697035" sldId="291"/>
        </pc:sldMkLst>
        <pc:spChg chg="del mod ord">
          <ac:chgData name="Satoshi Kashima" userId="cf2ca315-e025-49e3-983c-99d60d13f176" providerId="ADAL" clId="{A9214DD9-6F33-4BB0-B020-B492107F1DA5}" dt="2023-03-13T20:06:26.664" v="6465" actId="700"/>
          <ac:spMkLst>
            <pc:docMk/>
            <pc:sldMk cId="2587697035" sldId="291"/>
            <ac:spMk id="2" creationId="{11ED907F-323E-C1C4-B9C8-18A1BA42EED1}"/>
          </ac:spMkLst>
        </pc:spChg>
        <pc:spChg chg="del mod ord">
          <ac:chgData name="Satoshi Kashima" userId="cf2ca315-e025-49e3-983c-99d60d13f176" providerId="ADAL" clId="{A9214DD9-6F33-4BB0-B020-B492107F1DA5}" dt="2023-03-13T20:06:26.664" v="6465" actId="700"/>
          <ac:spMkLst>
            <pc:docMk/>
            <pc:sldMk cId="2587697035" sldId="291"/>
            <ac:spMk id="3" creationId="{7DD1CDA4-E316-46C9-E7A2-E02F0D9FC5E2}"/>
          </ac:spMkLst>
        </pc:spChg>
        <pc:spChg chg="add mod ord">
          <ac:chgData name="Satoshi Kashima" userId="cf2ca315-e025-49e3-983c-99d60d13f176" providerId="ADAL" clId="{A9214DD9-6F33-4BB0-B020-B492107F1DA5}" dt="2023-03-13T20:06:47.396" v="6516" actId="33524"/>
          <ac:spMkLst>
            <pc:docMk/>
            <pc:sldMk cId="2587697035" sldId="291"/>
            <ac:spMk id="4" creationId="{3CE613BB-5EA2-24CA-5836-DA0408B576FA}"/>
          </ac:spMkLst>
        </pc:spChg>
        <pc:spChg chg="add del mod ord">
          <ac:chgData name="Satoshi Kashima" userId="cf2ca315-e025-49e3-983c-99d60d13f176" providerId="ADAL" clId="{A9214DD9-6F33-4BB0-B020-B492107F1DA5}" dt="2023-03-13T20:06:58.923" v="6529" actId="478"/>
          <ac:spMkLst>
            <pc:docMk/>
            <pc:sldMk cId="2587697035" sldId="291"/>
            <ac:spMk id="5" creationId="{B51725C3-8593-2C86-51DD-DB2C7DD37878}"/>
          </ac:spMkLst>
        </pc:spChg>
        <pc:spChg chg="add del mod">
          <ac:chgData name="Satoshi Kashima" userId="cf2ca315-e025-49e3-983c-99d60d13f176" providerId="ADAL" clId="{A9214DD9-6F33-4BB0-B020-B492107F1DA5}" dt="2023-03-13T20:07:01.131" v="6530" actId="478"/>
          <ac:spMkLst>
            <pc:docMk/>
            <pc:sldMk cId="2587697035" sldId="291"/>
            <ac:spMk id="7" creationId="{15E1788A-2EE1-933A-A28F-48DA265D85E8}"/>
          </ac:spMkLst>
        </pc:spChg>
        <pc:spChg chg="add mod">
          <ac:chgData name="Satoshi Kashima" userId="cf2ca315-e025-49e3-983c-99d60d13f176" providerId="ADAL" clId="{A9214DD9-6F33-4BB0-B020-B492107F1DA5}" dt="2023-03-13T20:09:08.385" v="6832" actId="20577"/>
          <ac:spMkLst>
            <pc:docMk/>
            <pc:sldMk cId="2587697035" sldId="291"/>
            <ac:spMk id="8" creationId="{F2666337-BEA2-F5F4-291B-DFF50DA11F1B}"/>
          </ac:spMkLst>
        </pc:spChg>
      </pc:sldChg>
      <pc:sldChg chg="addSp delSp modSp new mod modClrScheme chgLayout">
        <pc:chgData name="Satoshi Kashima" userId="cf2ca315-e025-49e3-983c-99d60d13f176" providerId="ADAL" clId="{A9214DD9-6F33-4BB0-B020-B492107F1DA5}" dt="2023-03-13T20:27:15.611" v="7013" actId="1076"/>
        <pc:sldMkLst>
          <pc:docMk/>
          <pc:sldMk cId="1455853362" sldId="292"/>
        </pc:sldMkLst>
        <pc:spChg chg="del mod ord">
          <ac:chgData name="Satoshi Kashima" userId="cf2ca315-e025-49e3-983c-99d60d13f176" providerId="ADAL" clId="{A9214DD9-6F33-4BB0-B020-B492107F1DA5}" dt="2023-03-13T20:13:33.930" v="6852" actId="700"/>
          <ac:spMkLst>
            <pc:docMk/>
            <pc:sldMk cId="1455853362" sldId="292"/>
            <ac:spMk id="2" creationId="{BB2789E8-2C2C-AB22-0372-88E4D5FB36D1}"/>
          </ac:spMkLst>
        </pc:spChg>
        <pc:spChg chg="del mod ord">
          <ac:chgData name="Satoshi Kashima" userId="cf2ca315-e025-49e3-983c-99d60d13f176" providerId="ADAL" clId="{A9214DD9-6F33-4BB0-B020-B492107F1DA5}" dt="2023-03-13T20:13:33.930" v="6852" actId="700"/>
          <ac:spMkLst>
            <pc:docMk/>
            <pc:sldMk cId="1455853362" sldId="292"/>
            <ac:spMk id="3" creationId="{FC4BD8C7-C376-1561-3029-44C5491311FB}"/>
          </ac:spMkLst>
        </pc:spChg>
        <pc:spChg chg="del">
          <ac:chgData name="Satoshi Kashima" userId="cf2ca315-e025-49e3-983c-99d60d13f176" providerId="ADAL" clId="{A9214DD9-6F33-4BB0-B020-B492107F1DA5}" dt="2023-03-13T20:13:33.930" v="6852" actId="700"/>
          <ac:spMkLst>
            <pc:docMk/>
            <pc:sldMk cId="1455853362" sldId="292"/>
            <ac:spMk id="4" creationId="{426F1DCA-45D0-3415-FAAF-0A527D228AC0}"/>
          </ac:spMkLst>
        </pc:spChg>
        <pc:spChg chg="add mod ord">
          <ac:chgData name="Satoshi Kashima" userId="cf2ca315-e025-49e3-983c-99d60d13f176" providerId="ADAL" clId="{A9214DD9-6F33-4BB0-B020-B492107F1DA5}" dt="2023-03-13T20:21:16.154" v="7003" actId="20577"/>
          <ac:spMkLst>
            <pc:docMk/>
            <pc:sldMk cId="1455853362" sldId="292"/>
            <ac:spMk id="5" creationId="{91BCAEAF-C644-F667-1741-C560EEFF0F75}"/>
          </ac:spMkLst>
        </pc:spChg>
        <pc:spChg chg="add del mod ord">
          <ac:chgData name="Satoshi Kashima" userId="cf2ca315-e025-49e3-983c-99d60d13f176" providerId="ADAL" clId="{A9214DD9-6F33-4BB0-B020-B492107F1DA5}" dt="2023-03-13T20:14:41.952" v="6965" actId="478"/>
          <ac:spMkLst>
            <pc:docMk/>
            <pc:sldMk cId="1455853362" sldId="292"/>
            <ac:spMk id="6" creationId="{B6E2D84B-F168-C7C2-7FE0-2C4D19CBB716}"/>
          </ac:spMkLst>
        </pc:spChg>
        <pc:spChg chg="add mod">
          <ac:chgData name="Satoshi Kashima" userId="cf2ca315-e025-49e3-983c-99d60d13f176" providerId="ADAL" clId="{A9214DD9-6F33-4BB0-B020-B492107F1DA5}" dt="2023-03-13T20:20:36.522" v="6986" actId="20577"/>
          <ac:spMkLst>
            <pc:docMk/>
            <pc:sldMk cId="1455853362" sldId="292"/>
            <ac:spMk id="17" creationId="{579EE734-D2D8-99D8-42B1-81E7A05CD36E}"/>
          </ac:spMkLst>
        </pc:spChg>
        <pc:spChg chg="add mod">
          <ac:chgData name="Satoshi Kashima" userId="cf2ca315-e025-49e3-983c-99d60d13f176" providerId="ADAL" clId="{A9214DD9-6F33-4BB0-B020-B492107F1DA5}" dt="2023-03-13T20:21:02.594" v="6998" actId="20577"/>
          <ac:spMkLst>
            <pc:docMk/>
            <pc:sldMk cId="1455853362" sldId="292"/>
            <ac:spMk id="18" creationId="{973E901A-EF3D-6273-C202-48BCAFF6DF82}"/>
          </ac:spMkLst>
        </pc:spChg>
        <pc:spChg chg="add del mod">
          <ac:chgData name="Satoshi Kashima" userId="cf2ca315-e025-49e3-983c-99d60d13f176" providerId="ADAL" clId="{A9214DD9-6F33-4BB0-B020-B492107F1DA5}" dt="2023-03-13T20:20:52.832" v="6992" actId="478"/>
          <ac:spMkLst>
            <pc:docMk/>
            <pc:sldMk cId="1455853362" sldId="292"/>
            <ac:spMk id="19" creationId="{4F5BAFC2-5853-6AC3-66B7-FC69CE65395F}"/>
          </ac:spMkLst>
        </pc:spChg>
        <pc:spChg chg="add mod">
          <ac:chgData name="Satoshi Kashima" userId="cf2ca315-e025-49e3-983c-99d60d13f176" providerId="ADAL" clId="{A9214DD9-6F33-4BB0-B020-B492107F1DA5}" dt="2023-03-13T20:21:00.202" v="6996" actId="20577"/>
          <ac:spMkLst>
            <pc:docMk/>
            <pc:sldMk cId="1455853362" sldId="292"/>
            <ac:spMk id="20" creationId="{25B23AAA-0102-58D8-0F65-7FD812342964}"/>
          </ac:spMkLst>
        </pc:spChg>
        <pc:spChg chg="add mod">
          <ac:chgData name="Satoshi Kashima" userId="cf2ca315-e025-49e3-983c-99d60d13f176" providerId="ADAL" clId="{A9214DD9-6F33-4BB0-B020-B492107F1DA5}" dt="2023-03-13T20:21:09.832" v="7002" actId="20577"/>
          <ac:spMkLst>
            <pc:docMk/>
            <pc:sldMk cId="1455853362" sldId="292"/>
            <ac:spMk id="21" creationId="{6A033555-233E-FD80-4DD9-D71324EEAB3D}"/>
          </ac:spMkLst>
        </pc:spChg>
        <pc:picChg chg="add del mod">
          <ac:chgData name="Satoshi Kashima" userId="cf2ca315-e025-49e3-983c-99d60d13f176" providerId="ADAL" clId="{A9214DD9-6F33-4BB0-B020-B492107F1DA5}" dt="2023-03-13T20:14:44.731" v="6968" actId="478"/>
          <ac:picMkLst>
            <pc:docMk/>
            <pc:sldMk cId="1455853362" sldId="292"/>
            <ac:picMk id="8" creationId="{F7194203-5575-9F09-D2E3-AE5A12B44DA7}"/>
          </ac:picMkLst>
        </pc:picChg>
        <pc:picChg chg="add mod">
          <ac:chgData name="Satoshi Kashima" userId="cf2ca315-e025-49e3-983c-99d60d13f176" providerId="ADAL" clId="{A9214DD9-6F33-4BB0-B020-B492107F1DA5}" dt="2023-03-13T20:16:48.274" v="6976" actId="1076"/>
          <ac:picMkLst>
            <pc:docMk/>
            <pc:sldMk cId="1455853362" sldId="292"/>
            <ac:picMk id="10" creationId="{A6C2E48B-F3DB-1CDA-1109-24310932810E}"/>
          </ac:picMkLst>
        </pc:picChg>
        <pc:picChg chg="add del mod">
          <ac:chgData name="Satoshi Kashima" userId="cf2ca315-e025-49e3-983c-99d60d13f176" providerId="ADAL" clId="{A9214DD9-6F33-4BB0-B020-B492107F1DA5}" dt="2023-03-13T20:27:00.305" v="7004" actId="478"/>
          <ac:picMkLst>
            <pc:docMk/>
            <pc:sldMk cId="1455853362" sldId="292"/>
            <ac:picMk id="12" creationId="{DAEA8FCE-8519-4041-B2D2-1FF7F689BFB7}"/>
          </ac:picMkLst>
        </pc:picChg>
        <pc:picChg chg="add mod">
          <ac:chgData name="Satoshi Kashima" userId="cf2ca315-e025-49e3-983c-99d60d13f176" providerId="ADAL" clId="{A9214DD9-6F33-4BB0-B020-B492107F1DA5}" dt="2023-03-13T20:16:55.114" v="6979" actId="1076"/>
          <ac:picMkLst>
            <pc:docMk/>
            <pc:sldMk cId="1455853362" sldId="292"/>
            <ac:picMk id="14" creationId="{F146CC5F-3CF7-81DA-7885-22E503C0BDE9}"/>
          </ac:picMkLst>
        </pc:picChg>
        <pc:picChg chg="add mod">
          <ac:chgData name="Satoshi Kashima" userId="cf2ca315-e025-49e3-983c-99d60d13f176" providerId="ADAL" clId="{A9214DD9-6F33-4BB0-B020-B492107F1DA5}" dt="2023-03-13T20:27:15.611" v="7013" actId="1076"/>
          <ac:picMkLst>
            <pc:docMk/>
            <pc:sldMk cId="1455853362" sldId="292"/>
            <ac:picMk id="16" creationId="{C25B5954-5FAF-95B5-51CA-45D903A74384}"/>
          </ac:picMkLst>
        </pc:picChg>
        <pc:picChg chg="add mod">
          <ac:chgData name="Satoshi Kashima" userId="cf2ca315-e025-49e3-983c-99d60d13f176" providerId="ADAL" clId="{A9214DD9-6F33-4BB0-B020-B492107F1DA5}" dt="2023-03-13T20:27:12.869" v="7011" actId="1076"/>
          <ac:picMkLst>
            <pc:docMk/>
            <pc:sldMk cId="1455853362" sldId="292"/>
            <ac:picMk id="23" creationId="{879CFB7C-BA8A-07E8-384F-1798ED5681C8}"/>
          </ac:picMkLst>
        </pc:picChg>
      </pc:sldChg>
      <pc:sldChg chg="addSp delSp modSp new mod modNotesTx">
        <pc:chgData name="Satoshi Kashima" userId="cf2ca315-e025-49e3-983c-99d60d13f176" providerId="ADAL" clId="{A9214DD9-6F33-4BB0-B020-B492107F1DA5}" dt="2023-03-13T21:06:47.687" v="9461" actId="20577"/>
        <pc:sldMkLst>
          <pc:docMk/>
          <pc:sldMk cId="4228260659" sldId="293"/>
        </pc:sldMkLst>
        <pc:spChg chg="del">
          <ac:chgData name="Satoshi Kashima" userId="cf2ca315-e025-49e3-983c-99d60d13f176" providerId="ADAL" clId="{A9214DD9-6F33-4BB0-B020-B492107F1DA5}" dt="2023-03-13T20:27:27.614" v="7015" actId="478"/>
          <ac:spMkLst>
            <pc:docMk/>
            <pc:sldMk cId="4228260659" sldId="293"/>
            <ac:spMk id="2" creationId="{63FC4B9B-0F24-11FF-E549-DBF6587406A2}"/>
          </ac:spMkLst>
        </pc:spChg>
        <pc:spChg chg="del">
          <ac:chgData name="Satoshi Kashima" userId="cf2ca315-e025-49e3-983c-99d60d13f176" providerId="ADAL" clId="{A9214DD9-6F33-4BB0-B020-B492107F1DA5}" dt="2023-03-13T20:27:28.667" v="7016" actId="478"/>
          <ac:spMkLst>
            <pc:docMk/>
            <pc:sldMk cId="4228260659" sldId="293"/>
            <ac:spMk id="3" creationId="{CF0442F3-875D-E862-58A3-5AEB055A7CB1}"/>
          </ac:spMkLst>
        </pc:spChg>
        <pc:spChg chg="add del mod">
          <ac:chgData name="Satoshi Kashima" userId="cf2ca315-e025-49e3-983c-99d60d13f176" providerId="ADAL" clId="{A9214DD9-6F33-4BB0-B020-B492107F1DA5}" dt="2023-03-13T20:35:53.322" v="7903" actId="478"/>
          <ac:spMkLst>
            <pc:docMk/>
            <pc:sldMk cId="4228260659" sldId="293"/>
            <ac:spMk id="4" creationId="{2E252D3A-DA67-7906-8C69-D9E8C510400F}"/>
          </ac:spMkLst>
        </pc:spChg>
        <pc:spChg chg="add mod">
          <ac:chgData name="Satoshi Kashima" userId="cf2ca315-e025-49e3-983c-99d60d13f176" providerId="ADAL" clId="{A9214DD9-6F33-4BB0-B020-B492107F1DA5}" dt="2023-03-13T20:59:04.539" v="9407" actId="1076"/>
          <ac:spMkLst>
            <pc:docMk/>
            <pc:sldMk cId="4228260659" sldId="293"/>
            <ac:spMk id="6" creationId="{2A826D34-A8D9-8A2B-CD85-92E8B8E44E66}"/>
          </ac:spMkLst>
        </pc:spChg>
        <pc:spChg chg="add mod">
          <ac:chgData name="Satoshi Kashima" userId="cf2ca315-e025-49e3-983c-99d60d13f176" providerId="ADAL" clId="{A9214DD9-6F33-4BB0-B020-B492107F1DA5}" dt="2023-03-13T20:59:04.539" v="9407" actId="1076"/>
          <ac:spMkLst>
            <pc:docMk/>
            <pc:sldMk cId="4228260659" sldId="293"/>
            <ac:spMk id="7" creationId="{3D7453D6-A265-8E41-17DD-82902751BFA4}"/>
          </ac:spMkLst>
        </pc:spChg>
        <pc:spChg chg="add mod">
          <ac:chgData name="Satoshi Kashima" userId="cf2ca315-e025-49e3-983c-99d60d13f176" providerId="ADAL" clId="{A9214DD9-6F33-4BB0-B020-B492107F1DA5}" dt="2023-03-13T20:59:08.769" v="9408" actId="1076"/>
          <ac:spMkLst>
            <pc:docMk/>
            <pc:sldMk cId="4228260659" sldId="293"/>
            <ac:spMk id="21" creationId="{ABB03DFC-2CED-3B75-8236-10F3EB6ECFDC}"/>
          </ac:spMkLst>
        </pc:spChg>
        <pc:spChg chg="add mod">
          <ac:chgData name="Satoshi Kashima" userId="cf2ca315-e025-49e3-983c-99d60d13f176" providerId="ADAL" clId="{A9214DD9-6F33-4BB0-B020-B492107F1DA5}" dt="2023-03-13T20:59:04.539" v="9407" actId="1076"/>
          <ac:spMkLst>
            <pc:docMk/>
            <pc:sldMk cId="4228260659" sldId="293"/>
            <ac:spMk id="22" creationId="{9F881C62-AAC7-C083-277F-25A5881ACB03}"/>
          </ac:spMkLst>
        </pc:spChg>
        <pc:spChg chg="add mod">
          <ac:chgData name="Satoshi Kashima" userId="cf2ca315-e025-49e3-983c-99d60d13f176" providerId="ADAL" clId="{A9214DD9-6F33-4BB0-B020-B492107F1DA5}" dt="2023-03-13T20:59:04.539" v="9407" actId="1076"/>
          <ac:spMkLst>
            <pc:docMk/>
            <pc:sldMk cId="4228260659" sldId="293"/>
            <ac:spMk id="23" creationId="{ADE07A1C-3D9D-1315-06BF-E938F0040B2E}"/>
          </ac:spMkLst>
        </pc:spChg>
        <pc:spChg chg="add mod">
          <ac:chgData name="Satoshi Kashima" userId="cf2ca315-e025-49e3-983c-99d60d13f176" providerId="ADAL" clId="{A9214DD9-6F33-4BB0-B020-B492107F1DA5}" dt="2023-03-13T20:58:01.577" v="9290" actId="1035"/>
          <ac:spMkLst>
            <pc:docMk/>
            <pc:sldMk cId="4228260659" sldId="293"/>
            <ac:spMk id="36" creationId="{CBD19121-AEE7-9180-CD61-76375DF2AA29}"/>
          </ac:spMkLst>
        </pc:spChg>
        <pc:spChg chg="add mod">
          <ac:chgData name="Satoshi Kashima" userId="cf2ca315-e025-49e3-983c-99d60d13f176" providerId="ADAL" clId="{A9214DD9-6F33-4BB0-B020-B492107F1DA5}" dt="2023-03-13T20:58:01.577" v="9290" actId="1035"/>
          <ac:spMkLst>
            <pc:docMk/>
            <pc:sldMk cId="4228260659" sldId="293"/>
            <ac:spMk id="37" creationId="{6E9B56A3-60EA-593E-2BAE-892FEAF30FB1}"/>
          </ac:spMkLst>
        </pc:spChg>
        <pc:spChg chg="add mod">
          <ac:chgData name="Satoshi Kashima" userId="cf2ca315-e025-49e3-983c-99d60d13f176" providerId="ADAL" clId="{A9214DD9-6F33-4BB0-B020-B492107F1DA5}" dt="2023-03-13T20:58:01.577" v="9290" actId="1035"/>
          <ac:spMkLst>
            <pc:docMk/>
            <pc:sldMk cId="4228260659" sldId="293"/>
            <ac:spMk id="38" creationId="{1FD42D78-317B-66E1-548B-90BD35C73BE8}"/>
          </ac:spMkLst>
        </pc:spChg>
        <pc:spChg chg="add mod">
          <ac:chgData name="Satoshi Kashima" userId="cf2ca315-e025-49e3-983c-99d60d13f176" providerId="ADAL" clId="{A9214DD9-6F33-4BB0-B020-B492107F1DA5}" dt="2023-03-13T20:58:01.577" v="9290" actId="1035"/>
          <ac:spMkLst>
            <pc:docMk/>
            <pc:sldMk cId="4228260659" sldId="293"/>
            <ac:spMk id="39" creationId="{7FE0803E-A26E-3BA3-FAAE-576FEF14FC88}"/>
          </ac:spMkLst>
        </pc:spChg>
        <pc:spChg chg="add mod">
          <ac:chgData name="Satoshi Kashima" userId="cf2ca315-e025-49e3-983c-99d60d13f176" providerId="ADAL" clId="{A9214DD9-6F33-4BB0-B020-B492107F1DA5}" dt="2023-03-13T20:58:01.577" v="9290" actId="1035"/>
          <ac:spMkLst>
            <pc:docMk/>
            <pc:sldMk cId="4228260659" sldId="293"/>
            <ac:spMk id="40" creationId="{2FB47920-17CE-2A5B-7FFF-51B61B73BDD8}"/>
          </ac:spMkLst>
        </pc:spChg>
        <pc:spChg chg="add mod">
          <ac:chgData name="Satoshi Kashima" userId="cf2ca315-e025-49e3-983c-99d60d13f176" providerId="ADAL" clId="{A9214DD9-6F33-4BB0-B020-B492107F1DA5}" dt="2023-03-13T21:06:47.687" v="9461" actId="20577"/>
          <ac:spMkLst>
            <pc:docMk/>
            <pc:sldMk cId="4228260659" sldId="293"/>
            <ac:spMk id="41" creationId="{F9C39CF6-7303-16DF-CFF0-DAD586912F66}"/>
          </ac:spMkLst>
        </pc:spChg>
        <pc:spChg chg="add mod">
          <ac:chgData name="Satoshi Kashima" userId="cf2ca315-e025-49e3-983c-99d60d13f176" providerId="ADAL" clId="{A9214DD9-6F33-4BB0-B020-B492107F1DA5}" dt="2023-03-13T21:00:17.481" v="9452" actId="20577"/>
          <ac:spMkLst>
            <pc:docMk/>
            <pc:sldMk cId="4228260659" sldId="293"/>
            <ac:spMk id="42" creationId="{876A72B4-8ED3-9F53-0691-5B04024A60BE}"/>
          </ac:spMkLst>
        </pc:spChg>
        <pc:picChg chg="add mod">
          <ac:chgData name="Satoshi Kashima" userId="cf2ca315-e025-49e3-983c-99d60d13f176" providerId="ADAL" clId="{A9214DD9-6F33-4BB0-B020-B492107F1DA5}" dt="2023-03-13T20:59:04.539" v="9407" actId="1076"/>
          <ac:picMkLst>
            <pc:docMk/>
            <pc:sldMk cId="4228260659" sldId="293"/>
            <ac:picMk id="5" creationId="{1FFB053D-37E6-B0DB-9C3D-85094F5C2C1E}"/>
          </ac:picMkLst>
        </pc:picChg>
        <pc:picChg chg="add mod">
          <ac:chgData name="Satoshi Kashima" userId="cf2ca315-e025-49e3-983c-99d60d13f176" providerId="ADAL" clId="{A9214DD9-6F33-4BB0-B020-B492107F1DA5}" dt="2023-03-13T20:58:01.577" v="9290" actId="1035"/>
          <ac:picMkLst>
            <pc:docMk/>
            <pc:sldMk cId="4228260659" sldId="293"/>
            <ac:picMk id="30" creationId="{1598B2C2-0DB0-CBF1-F500-69F136435687}"/>
          </ac:picMkLst>
        </pc:picChg>
        <pc:cxnChg chg="add mod">
          <ac:chgData name="Satoshi Kashima" userId="cf2ca315-e025-49e3-983c-99d60d13f176" providerId="ADAL" clId="{A9214DD9-6F33-4BB0-B020-B492107F1DA5}" dt="2023-03-13T20:59:04.539" v="9407" actId="1076"/>
          <ac:cxnSpMkLst>
            <pc:docMk/>
            <pc:sldMk cId="4228260659" sldId="293"/>
            <ac:cxnSpMk id="8" creationId="{F1651BEE-23BF-8C2F-C027-613C9E4A082D}"/>
          </ac:cxnSpMkLst>
        </pc:cxnChg>
        <pc:cxnChg chg="add mod">
          <ac:chgData name="Satoshi Kashima" userId="cf2ca315-e025-49e3-983c-99d60d13f176" providerId="ADAL" clId="{A9214DD9-6F33-4BB0-B020-B492107F1DA5}" dt="2023-03-13T20:59:04.539" v="9407" actId="1076"/>
          <ac:cxnSpMkLst>
            <pc:docMk/>
            <pc:sldMk cId="4228260659" sldId="293"/>
            <ac:cxnSpMk id="9" creationId="{3F2FC25D-2C17-7516-E5BB-A076A0E70A27}"/>
          </ac:cxnSpMkLst>
        </pc:cxnChg>
        <pc:cxnChg chg="add mod">
          <ac:chgData name="Satoshi Kashima" userId="cf2ca315-e025-49e3-983c-99d60d13f176" providerId="ADAL" clId="{A9214DD9-6F33-4BB0-B020-B492107F1DA5}" dt="2023-03-13T20:59:04.539" v="9407" actId="1076"/>
          <ac:cxnSpMkLst>
            <pc:docMk/>
            <pc:sldMk cId="4228260659" sldId="293"/>
            <ac:cxnSpMk id="10" creationId="{514C8406-A4EE-C8A3-0E07-CA15F642250D}"/>
          </ac:cxnSpMkLst>
        </pc:cxnChg>
        <pc:cxnChg chg="add del mod">
          <ac:chgData name="Satoshi Kashima" userId="cf2ca315-e025-49e3-983c-99d60d13f176" providerId="ADAL" clId="{A9214DD9-6F33-4BB0-B020-B492107F1DA5}" dt="2023-03-13T20:37:32.341" v="7913" actId="478"/>
          <ac:cxnSpMkLst>
            <pc:docMk/>
            <pc:sldMk cId="4228260659" sldId="293"/>
            <ac:cxnSpMk id="25" creationId="{A0D72757-8ACE-140E-0AE2-7B596CF2931E}"/>
          </ac:cxnSpMkLst>
        </pc:cxnChg>
        <pc:cxnChg chg="add del mod">
          <ac:chgData name="Satoshi Kashima" userId="cf2ca315-e025-49e3-983c-99d60d13f176" providerId="ADAL" clId="{A9214DD9-6F33-4BB0-B020-B492107F1DA5}" dt="2023-03-13T20:37:32.341" v="7913" actId="478"/>
          <ac:cxnSpMkLst>
            <pc:docMk/>
            <pc:sldMk cId="4228260659" sldId="293"/>
            <ac:cxnSpMk id="27" creationId="{4F7ED754-EA95-493D-CB7B-9768EFF6ABD9}"/>
          </ac:cxnSpMkLst>
        </pc:cxnChg>
        <pc:cxnChg chg="add mod">
          <ac:chgData name="Satoshi Kashima" userId="cf2ca315-e025-49e3-983c-99d60d13f176" providerId="ADAL" clId="{A9214DD9-6F33-4BB0-B020-B492107F1DA5}" dt="2023-03-13T20:58:01.577" v="9290" actId="1035"/>
          <ac:cxnSpMkLst>
            <pc:docMk/>
            <pc:sldMk cId="4228260659" sldId="293"/>
            <ac:cxnSpMk id="32" creationId="{B2D64339-204A-0B48-9698-16BE166756D5}"/>
          </ac:cxnSpMkLst>
        </pc:cxnChg>
        <pc:cxnChg chg="add mod">
          <ac:chgData name="Satoshi Kashima" userId="cf2ca315-e025-49e3-983c-99d60d13f176" providerId="ADAL" clId="{A9214DD9-6F33-4BB0-B020-B492107F1DA5}" dt="2023-03-13T20:58:01.577" v="9290" actId="1035"/>
          <ac:cxnSpMkLst>
            <pc:docMk/>
            <pc:sldMk cId="4228260659" sldId="293"/>
            <ac:cxnSpMk id="33" creationId="{A7337953-A444-6D2C-0555-B5941E77ECC6}"/>
          </ac:cxnSpMkLst>
        </pc:cxnChg>
      </pc:sldChg>
      <pc:sldChg chg="addSp delSp modSp new mod modClrScheme chgLayout">
        <pc:chgData name="Satoshi Kashima" userId="cf2ca315-e025-49e3-983c-99d60d13f176" providerId="ADAL" clId="{A9214DD9-6F33-4BB0-B020-B492107F1DA5}" dt="2023-03-13T21:42:03.416" v="11213" actId="14100"/>
        <pc:sldMkLst>
          <pc:docMk/>
          <pc:sldMk cId="3200265310" sldId="294"/>
        </pc:sldMkLst>
        <pc:spChg chg="del mod ord">
          <ac:chgData name="Satoshi Kashima" userId="cf2ca315-e025-49e3-983c-99d60d13f176" providerId="ADAL" clId="{A9214DD9-6F33-4BB0-B020-B492107F1DA5}" dt="2023-03-13T21:24:37.419" v="10445" actId="700"/>
          <ac:spMkLst>
            <pc:docMk/>
            <pc:sldMk cId="3200265310" sldId="294"/>
            <ac:spMk id="2" creationId="{58AAA557-0D27-0761-F207-F46D580CC0B9}"/>
          </ac:spMkLst>
        </pc:spChg>
        <pc:spChg chg="del mod ord">
          <ac:chgData name="Satoshi Kashima" userId="cf2ca315-e025-49e3-983c-99d60d13f176" providerId="ADAL" clId="{A9214DD9-6F33-4BB0-B020-B492107F1DA5}" dt="2023-03-13T21:24:37.419" v="10445" actId="700"/>
          <ac:spMkLst>
            <pc:docMk/>
            <pc:sldMk cId="3200265310" sldId="294"/>
            <ac:spMk id="3" creationId="{ED39B62E-6273-FB16-BE8A-318DB3BE2B94}"/>
          </ac:spMkLst>
        </pc:spChg>
        <pc:spChg chg="add mod ord">
          <ac:chgData name="Satoshi Kashima" userId="cf2ca315-e025-49e3-983c-99d60d13f176" providerId="ADAL" clId="{A9214DD9-6F33-4BB0-B020-B492107F1DA5}" dt="2023-03-13T21:38:03.266" v="11175" actId="20577"/>
          <ac:spMkLst>
            <pc:docMk/>
            <pc:sldMk cId="3200265310" sldId="294"/>
            <ac:spMk id="4" creationId="{C7A8A425-44F0-F6C3-13EB-D88F35F66092}"/>
          </ac:spMkLst>
        </pc:spChg>
        <pc:spChg chg="add del mod ord">
          <ac:chgData name="Satoshi Kashima" userId="cf2ca315-e025-49e3-983c-99d60d13f176" providerId="ADAL" clId="{A9214DD9-6F33-4BB0-B020-B492107F1DA5}" dt="2023-03-13T21:26:39.149" v="10521" actId="478"/>
          <ac:spMkLst>
            <pc:docMk/>
            <pc:sldMk cId="3200265310" sldId="294"/>
            <ac:spMk id="5" creationId="{3B1A9E2F-4F31-0AE1-D26E-B15B006B3A17}"/>
          </ac:spMkLst>
        </pc:spChg>
        <pc:spChg chg="add mod">
          <ac:chgData name="Satoshi Kashima" userId="cf2ca315-e025-49e3-983c-99d60d13f176" providerId="ADAL" clId="{A9214DD9-6F33-4BB0-B020-B492107F1DA5}" dt="2023-03-13T21:42:03.416" v="11213" actId="14100"/>
          <ac:spMkLst>
            <pc:docMk/>
            <pc:sldMk cId="3200265310" sldId="294"/>
            <ac:spMk id="8" creationId="{A2FFB1F3-D966-45CD-F3E6-2A50A7165627}"/>
          </ac:spMkLst>
        </pc:spChg>
        <pc:picChg chg="add del mod">
          <ac:chgData name="Satoshi Kashima" userId="cf2ca315-e025-49e3-983c-99d60d13f176" providerId="ADAL" clId="{A9214DD9-6F33-4BB0-B020-B492107F1DA5}" dt="2023-03-13T21:41:40.574" v="11183" actId="478"/>
          <ac:picMkLst>
            <pc:docMk/>
            <pc:sldMk cId="3200265310" sldId="294"/>
            <ac:picMk id="7" creationId="{467F9728-C806-32A4-2914-3EA7E90D09C0}"/>
          </ac:picMkLst>
        </pc:picChg>
        <pc:picChg chg="add del mod">
          <ac:chgData name="Satoshi Kashima" userId="cf2ca315-e025-49e3-983c-99d60d13f176" providerId="ADAL" clId="{A9214DD9-6F33-4BB0-B020-B492107F1DA5}" dt="2023-03-13T21:41:38.703" v="11182"/>
          <ac:picMkLst>
            <pc:docMk/>
            <pc:sldMk cId="3200265310" sldId="294"/>
            <ac:picMk id="2050" creationId="{F7754E20-B267-6079-0C61-A3FE09B2FEBA}"/>
          </ac:picMkLst>
        </pc:picChg>
        <pc:picChg chg="add mod">
          <ac:chgData name="Satoshi Kashima" userId="cf2ca315-e025-49e3-983c-99d60d13f176" providerId="ADAL" clId="{A9214DD9-6F33-4BB0-B020-B492107F1DA5}" dt="2023-03-13T21:41:49.707" v="11187" actId="1076"/>
          <ac:picMkLst>
            <pc:docMk/>
            <pc:sldMk cId="3200265310" sldId="294"/>
            <ac:picMk id="2052" creationId="{C2D17688-860A-A918-D1FB-10CBC9EC38FD}"/>
          </ac:picMkLst>
        </pc:picChg>
      </pc:sldChg>
      <pc:sldChg chg="modSp new mod">
        <pc:chgData name="Satoshi Kashima" userId="cf2ca315-e025-49e3-983c-99d60d13f176" providerId="ADAL" clId="{A9214DD9-6F33-4BB0-B020-B492107F1DA5}" dt="2023-03-13T23:08:14.487" v="13305" actId="20577"/>
        <pc:sldMkLst>
          <pc:docMk/>
          <pc:sldMk cId="166783959" sldId="295"/>
        </pc:sldMkLst>
        <pc:spChg chg="mod">
          <ac:chgData name="Satoshi Kashima" userId="cf2ca315-e025-49e3-983c-99d60d13f176" providerId="ADAL" clId="{A9214DD9-6F33-4BB0-B020-B492107F1DA5}" dt="2023-03-13T22:00:31.133" v="12108" actId="20577"/>
          <ac:spMkLst>
            <pc:docMk/>
            <pc:sldMk cId="166783959" sldId="295"/>
            <ac:spMk id="2" creationId="{88E17F97-4504-E719-DDEC-B43E5DEAD58A}"/>
          </ac:spMkLst>
        </pc:spChg>
        <pc:spChg chg="mod">
          <ac:chgData name="Satoshi Kashima" userId="cf2ca315-e025-49e3-983c-99d60d13f176" providerId="ADAL" clId="{A9214DD9-6F33-4BB0-B020-B492107F1DA5}" dt="2023-03-13T23:08:14.487" v="13305" actId="20577"/>
          <ac:spMkLst>
            <pc:docMk/>
            <pc:sldMk cId="166783959" sldId="295"/>
            <ac:spMk id="3" creationId="{AFE973A4-CA8A-3AAC-852F-6B16DD728793}"/>
          </ac:spMkLst>
        </pc:spChg>
      </pc:sldChg>
      <pc:sldChg chg="modSp new mod">
        <pc:chgData name="Satoshi Kashima" userId="cf2ca315-e025-49e3-983c-99d60d13f176" providerId="ADAL" clId="{A9214DD9-6F33-4BB0-B020-B492107F1DA5}" dt="2023-03-13T21:37:26.565" v="11117" actId="20577"/>
        <pc:sldMkLst>
          <pc:docMk/>
          <pc:sldMk cId="2562251979" sldId="296"/>
        </pc:sldMkLst>
        <pc:spChg chg="mod">
          <ac:chgData name="Satoshi Kashima" userId="cf2ca315-e025-49e3-983c-99d60d13f176" providerId="ADAL" clId="{A9214DD9-6F33-4BB0-B020-B492107F1DA5}" dt="2023-03-13T21:37:26.565" v="11117" actId="20577"/>
          <ac:spMkLst>
            <pc:docMk/>
            <pc:sldMk cId="2562251979" sldId="296"/>
            <ac:spMk id="2" creationId="{A33D6452-0EC1-F4DC-CCBC-22C840878202}"/>
          </ac:spMkLst>
        </pc:spChg>
      </pc:sldChg>
      <pc:sldChg chg="modSp new mod ord modShow">
        <pc:chgData name="Satoshi Kashima" userId="cf2ca315-e025-49e3-983c-99d60d13f176" providerId="ADAL" clId="{A9214DD9-6F33-4BB0-B020-B492107F1DA5}" dt="2023-03-13T23:01:28.429" v="12831" actId="729"/>
        <pc:sldMkLst>
          <pc:docMk/>
          <pc:sldMk cId="1292460467" sldId="297"/>
        </pc:sldMkLst>
        <pc:spChg chg="mod">
          <ac:chgData name="Satoshi Kashima" userId="cf2ca315-e025-49e3-983c-99d60d13f176" providerId="ADAL" clId="{A9214DD9-6F33-4BB0-B020-B492107F1DA5}" dt="2023-03-13T21:51:24.747" v="11463" actId="20577"/>
          <ac:spMkLst>
            <pc:docMk/>
            <pc:sldMk cId="1292460467" sldId="297"/>
            <ac:spMk id="2" creationId="{4B0F73EC-ED0B-C1FD-76B3-3EC9DFA10747}"/>
          </ac:spMkLst>
        </pc:spChg>
        <pc:spChg chg="mod">
          <ac:chgData name="Satoshi Kashima" userId="cf2ca315-e025-49e3-983c-99d60d13f176" providerId="ADAL" clId="{A9214DD9-6F33-4BB0-B020-B492107F1DA5}" dt="2023-03-13T22:19:04.281" v="12830" actId="20577"/>
          <ac:spMkLst>
            <pc:docMk/>
            <pc:sldMk cId="1292460467" sldId="297"/>
            <ac:spMk id="3" creationId="{8FFEFD1E-0DBD-9A05-3984-E3949702E868}"/>
          </ac:spMkLst>
        </pc:spChg>
      </pc:sldChg>
      <pc:sldChg chg="addSp delSp modSp new mod modClrScheme chgLayout">
        <pc:chgData name="Satoshi Kashima" userId="cf2ca315-e025-49e3-983c-99d60d13f176" providerId="ADAL" clId="{A9214DD9-6F33-4BB0-B020-B492107F1DA5}" dt="2023-03-13T22:05:20.452" v="12266" actId="700"/>
        <pc:sldMkLst>
          <pc:docMk/>
          <pc:sldMk cId="2362390900" sldId="298"/>
        </pc:sldMkLst>
        <pc:spChg chg="mod ord">
          <ac:chgData name="Satoshi Kashima" userId="cf2ca315-e025-49e3-983c-99d60d13f176" providerId="ADAL" clId="{A9214DD9-6F33-4BB0-B020-B492107F1DA5}" dt="2023-03-13T22:05:20.452" v="12266" actId="700"/>
          <ac:spMkLst>
            <pc:docMk/>
            <pc:sldMk cId="2362390900" sldId="298"/>
            <ac:spMk id="2" creationId="{9D67874B-F934-E9EF-2D0E-0A8DD1FA06EF}"/>
          </ac:spMkLst>
        </pc:spChg>
        <pc:spChg chg="del mod ord">
          <ac:chgData name="Satoshi Kashima" userId="cf2ca315-e025-49e3-983c-99d60d13f176" providerId="ADAL" clId="{A9214DD9-6F33-4BB0-B020-B492107F1DA5}" dt="2023-03-13T22:05:20.452" v="12266" actId="700"/>
          <ac:spMkLst>
            <pc:docMk/>
            <pc:sldMk cId="2362390900" sldId="298"/>
            <ac:spMk id="3" creationId="{A5580E98-B4F5-A4D8-52E9-43D0A9CE314E}"/>
          </ac:spMkLst>
        </pc:spChg>
        <pc:spChg chg="del">
          <ac:chgData name="Satoshi Kashima" userId="cf2ca315-e025-49e3-983c-99d60d13f176" providerId="ADAL" clId="{A9214DD9-6F33-4BB0-B020-B492107F1DA5}" dt="2023-03-13T22:05:20.452" v="12266" actId="700"/>
          <ac:spMkLst>
            <pc:docMk/>
            <pc:sldMk cId="2362390900" sldId="298"/>
            <ac:spMk id="4" creationId="{D5E493F1-3337-B720-01B2-86368F18927B}"/>
          </ac:spMkLst>
        </pc:spChg>
        <pc:spChg chg="add mod ord">
          <ac:chgData name="Satoshi Kashima" userId="cf2ca315-e025-49e3-983c-99d60d13f176" providerId="ADAL" clId="{A9214DD9-6F33-4BB0-B020-B492107F1DA5}" dt="2023-03-13T22:05:20.452" v="12266" actId="700"/>
          <ac:spMkLst>
            <pc:docMk/>
            <pc:sldMk cId="2362390900" sldId="298"/>
            <ac:spMk id="5" creationId="{CCE64281-8E9B-51EC-F584-D418ED751A4E}"/>
          </ac:spMkLst>
        </pc:spChg>
      </pc:sldChg>
      <pc:sldChg chg="modSp new mod">
        <pc:chgData name="Satoshi Kashima" userId="cf2ca315-e025-49e3-983c-99d60d13f176" providerId="ADAL" clId="{A9214DD9-6F33-4BB0-B020-B492107F1DA5}" dt="2023-03-13T22:06:11.469" v="12291" actId="20577"/>
        <pc:sldMkLst>
          <pc:docMk/>
          <pc:sldMk cId="1596883453" sldId="299"/>
        </pc:sldMkLst>
        <pc:spChg chg="mod">
          <ac:chgData name="Satoshi Kashima" userId="cf2ca315-e025-49e3-983c-99d60d13f176" providerId="ADAL" clId="{A9214DD9-6F33-4BB0-B020-B492107F1DA5}" dt="2023-03-13T22:06:11.469" v="12291" actId="20577"/>
          <ac:spMkLst>
            <pc:docMk/>
            <pc:sldMk cId="1596883453" sldId="299"/>
            <ac:spMk id="2" creationId="{A84749B1-0C36-9463-27C8-D36F4D5FFF63}"/>
          </ac:spMkLst>
        </pc:spChg>
      </pc:sldChg>
      <pc:sldChg chg="addSp delSp modSp new mod">
        <pc:chgData name="Satoshi Kashima" userId="cf2ca315-e025-49e3-983c-99d60d13f176" providerId="ADAL" clId="{A9214DD9-6F33-4BB0-B020-B492107F1DA5}" dt="2023-03-13T22:14:58.925" v="12798" actId="20577"/>
        <pc:sldMkLst>
          <pc:docMk/>
          <pc:sldMk cId="4141860516" sldId="300"/>
        </pc:sldMkLst>
        <pc:spChg chg="mod">
          <ac:chgData name="Satoshi Kashima" userId="cf2ca315-e025-49e3-983c-99d60d13f176" providerId="ADAL" clId="{A9214DD9-6F33-4BB0-B020-B492107F1DA5}" dt="2023-03-13T22:12:13.176" v="12636" actId="20577"/>
          <ac:spMkLst>
            <pc:docMk/>
            <pc:sldMk cId="4141860516" sldId="300"/>
            <ac:spMk id="2" creationId="{18591F01-C828-7946-0780-C95ADE7963A2}"/>
          </ac:spMkLst>
        </pc:spChg>
        <pc:spChg chg="del">
          <ac:chgData name="Satoshi Kashima" userId="cf2ca315-e025-49e3-983c-99d60d13f176" providerId="ADAL" clId="{A9214DD9-6F33-4BB0-B020-B492107F1DA5}" dt="2023-03-13T22:10:02.307" v="12516" actId="478"/>
          <ac:spMkLst>
            <pc:docMk/>
            <pc:sldMk cId="4141860516" sldId="300"/>
            <ac:spMk id="3" creationId="{91B2EE34-CA59-36F5-CFE4-37C5411381B2}"/>
          </ac:spMkLst>
        </pc:spChg>
        <pc:spChg chg="add mod">
          <ac:chgData name="Satoshi Kashima" userId="cf2ca315-e025-49e3-983c-99d60d13f176" providerId="ADAL" clId="{A9214DD9-6F33-4BB0-B020-B492107F1DA5}" dt="2023-03-13T22:13:47.098" v="12779" actId="1076"/>
          <ac:spMkLst>
            <pc:docMk/>
            <pc:sldMk cId="4141860516" sldId="300"/>
            <ac:spMk id="5" creationId="{56A366B6-B3E8-E1A3-3A4B-84B145571521}"/>
          </ac:spMkLst>
        </pc:spChg>
        <pc:spChg chg="add mod">
          <ac:chgData name="Satoshi Kashima" userId="cf2ca315-e025-49e3-983c-99d60d13f176" providerId="ADAL" clId="{A9214DD9-6F33-4BB0-B020-B492107F1DA5}" dt="2023-03-13T22:13:40.779" v="12778" actId="14100"/>
          <ac:spMkLst>
            <pc:docMk/>
            <pc:sldMk cId="4141860516" sldId="300"/>
            <ac:spMk id="6" creationId="{8BDDD8EC-8C26-6C36-3C82-1DF32C7AA420}"/>
          </ac:spMkLst>
        </pc:spChg>
        <pc:spChg chg="add mod">
          <ac:chgData name="Satoshi Kashima" userId="cf2ca315-e025-49e3-983c-99d60d13f176" providerId="ADAL" clId="{A9214DD9-6F33-4BB0-B020-B492107F1DA5}" dt="2023-03-13T22:14:58.925" v="12798" actId="20577"/>
          <ac:spMkLst>
            <pc:docMk/>
            <pc:sldMk cId="4141860516" sldId="300"/>
            <ac:spMk id="8" creationId="{36E3E2D3-FCB9-4DCC-26C4-3DEE563131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F190C-02F8-4A67-A16E-925C6F9195D1}" type="doc">
      <dgm:prSet loTypeId="urn:microsoft.com/office/officeart/2005/8/layout/chevron1" loCatId="process" qsTypeId="urn:microsoft.com/office/officeart/2005/8/quickstyle/simple1" qsCatId="simple" csTypeId="urn:microsoft.com/office/officeart/2005/8/colors/accent1_2" csCatId="accent1" phldr="1"/>
      <dgm:spPr/>
    </dgm:pt>
    <dgm:pt modelId="{4F4D80CC-9D8A-436F-98E8-76AB29B177EF}">
      <dgm:prSet phldrT="[テキスト]"/>
      <dgm:spPr/>
      <dgm:t>
        <a:bodyPr/>
        <a:lstStyle/>
        <a:p>
          <a:r>
            <a:rPr kumimoji="1" lang="en-US" altLang="ja-JP" dirty="0"/>
            <a:t>Prepare a Base Model</a:t>
          </a:r>
          <a:endParaRPr kumimoji="1" lang="ja-JP" altLang="en-US" dirty="0"/>
        </a:p>
      </dgm:t>
    </dgm:pt>
    <dgm:pt modelId="{A8CEAB39-1025-4396-B0D3-AF88C7DB2698}" type="parTrans" cxnId="{C636CD95-2485-497E-95A1-0E3666012CA6}">
      <dgm:prSet/>
      <dgm:spPr/>
      <dgm:t>
        <a:bodyPr/>
        <a:lstStyle/>
        <a:p>
          <a:endParaRPr kumimoji="1" lang="ja-JP" altLang="en-US"/>
        </a:p>
      </dgm:t>
    </dgm:pt>
    <dgm:pt modelId="{EDC021D7-95A4-41C8-968F-1F7AD44688AA}" type="sibTrans" cxnId="{C636CD95-2485-497E-95A1-0E3666012CA6}">
      <dgm:prSet/>
      <dgm:spPr/>
      <dgm:t>
        <a:bodyPr/>
        <a:lstStyle/>
        <a:p>
          <a:endParaRPr kumimoji="1" lang="ja-JP" altLang="en-US"/>
        </a:p>
      </dgm:t>
    </dgm:pt>
    <dgm:pt modelId="{0411BCF6-50B0-43FE-9BAE-FCAFA461E605}">
      <dgm:prSet phldrT="[テキスト]"/>
      <dgm:spPr/>
      <dgm:t>
        <a:bodyPr/>
        <a:lstStyle/>
        <a:p>
          <a:r>
            <a:rPr kumimoji="1" lang="en-US" altLang="ja-JP" dirty="0"/>
            <a:t>Define Cost(Objective) Function</a:t>
          </a:r>
          <a:endParaRPr kumimoji="1" lang="ja-JP" altLang="en-US" dirty="0"/>
        </a:p>
      </dgm:t>
    </dgm:pt>
    <dgm:pt modelId="{597FEAAA-A06D-411E-BF77-28F7CF2E8DA6}" type="parTrans" cxnId="{EF992D1A-2367-49B5-822C-EEEAA597A7FC}">
      <dgm:prSet/>
      <dgm:spPr/>
      <dgm:t>
        <a:bodyPr/>
        <a:lstStyle/>
        <a:p>
          <a:endParaRPr kumimoji="1" lang="ja-JP" altLang="en-US"/>
        </a:p>
      </dgm:t>
    </dgm:pt>
    <dgm:pt modelId="{FBFF4318-8317-43DA-9F3A-721399A3BAA7}" type="sibTrans" cxnId="{EF992D1A-2367-49B5-822C-EEEAA597A7FC}">
      <dgm:prSet/>
      <dgm:spPr/>
      <dgm:t>
        <a:bodyPr/>
        <a:lstStyle/>
        <a:p>
          <a:endParaRPr kumimoji="1" lang="ja-JP" altLang="en-US"/>
        </a:p>
      </dgm:t>
    </dgm:pt>
    <dgm:pt modelId="{FA24BDED-A1CF-48FC-B0C0-BE8D1C9DC550}">
      <dgm:prSet phldrT="[テキスト]"/>
      <dgm:spPr/>
      <dgm:t>
        <a:bodyPr/>
        <a:lstStyle/>
        <a:p>
          <a:r>
            <a:rPr kumimoji="1" lang="en-US" altLang="ja-JP" dirty="0"/>
            <a:t>Solve Mathematical Optimization Problem</a:t>
          </a:r>
          <a:endParaRPr kumimoji="1" lang="ja-JP" altLang="en-US" dirty="0"/>
        </a:p>
      </dgm:t>
    </dgm:pt>
    <dgm:pt modelId="{04210439-7B40-46CC-9183-626A8D301CA2}" type="parTrans" cxnId="{70F61CDF-7D78-4205-9F9F-7CF69F5D4E60}">
      <dgm:prSet/>
      <dgm:spPr/>
      <dgm:t>
        <a:bodyPr/>
        <a:lstStyle/>
        <a:p>
          <a:endParaRPr kumimoji="1" lang="ja-JP" altLang="en-US"/>
        </a:p>
      </dgm:t>
    </dgm:pt>
    <dgm:pt modelId="{D2B14747-35B8-4669-B7A2-9A88BE2A637E}" type="sibTrans" cxnId="{70F61CDF-7D78-4205-9F9F-7CF69F5D4E60}">
      <dgm:prSet/>
      <dgm:spPr/>
      <dgm:t>
        <a:bodyPr/>
        <a:lstStyle/>
        <a:p>
          <a:endParaRPr kumimoji="1" lang="ja-JP" altLang="en-US"/>
        </a:p>
      </dgm:t>
    </dgm:pt>
    <dgm:pt modelId="{0CD3F40D-3DA7-493F-8EFF-5EFAF1277205}">
      <dgm:prSet phldrT="[テキスト]"/>
      <dgm:spPr/>
      <dgm:t>
        <a:bodyPr/>
        <a:lstStyle/>
        <a:p>
          <a:r>
            <a:rPr kumimoji="1" lang="en-US" altLang="ja-JP" dirty="0"/>
            <a:t>Implement it</a:t>
          </a:r>
          <a:endParaRPr kumimoji="1" lang="ja-JP" altLang="en-US" dirty="0"/>
        </a:p>
      </dgm:t>
    </dgm:pt>
    <dgm:pt modelId="{B3924318-6371-4AF9-8868-A100446527B9}" type="parTrans" cxnId="{998BA41D-29FE-44F5-95B5-46F4F98785FA}">
      <dgm:prSet/>
      <dgm:spPr/>
      <dgm:t>
        <a:bodyPr/>
        <a:lstStyle/>
        <a:p>
          <a:endParaRPr kumimoji="1" lang="ja-JP" altLang="en-US"/>
        </a:p>
      </dgm:t>
    </dgm:pt>
    <dgm:pt modelId="{80AC9A48-3BB9-49AF-AEB6-851E5CFA28A8}" type="sibTrans" cxnId="{998BA41D-29FE-44F5-95B5-46F4F98785FA}">
      <dgm:prSet/>
      <dgm:spPr/>
      <dgm:t>
        <a:bodyPr/>
        <a:lstStyle/>
        <a:p>
          <a:endParaRPr kumimoji="1" lang="ja-JP" altLang="en-US"/>
        </a:p>
      </dgm:t>
    </dgm:pt>
    <dgm:pt modelId="{5BD055A0-B778-4BE0-8CAA-8BD0DB336763}" type="pres">
      <dgm:prSet presAssocID="{0DBF190C-02F8-4A67-A16E-925C6F9195D1}" presName="Name0" presStyleCnt="0">
        <dgm:presLayoutVars>
          <dgm:dir/>
          <dgm:animLvl val="lvl"/>
          <dgm:resizeHandles val="exact"/>
        </dgm:presLayoutVars>
      </dgm:prSet>
      <dgm:spPr/>
    </dgm:pt>
    <dgm:pt modelId="{E1142C10-8E86-4051-B732-6305771FBB56}" type="pres">
      <dgm:prSet presAssocID="{4F4D80CC-9D8A-436F-98E8-76AB29B177EF}" presName="parTxOnly" presStyleLbl="node1" presStyleIdx="0" presStyleCnt="4">
        <dgm:presLayoutVars>
          <dgm:chMax val="0"/>
          <dgm:chPref val="0"/>
          <dgm:bulletEnabled val="1"/>
        </dgm:presLayoutVars>
      </dgm:prSet>
      <dgm:spPr/>
    </dgm:pt>
    <dgm:pt modelId="{4FBF2FDE-F99C-4147-9B6C-CA1C33E50EB7}" type="pres">
      <dgm:prSet presAssocID="{EDC021D7-95A4-41C8-968F-1F7AD44688AA}" presName="parTxOnlySpace" presStyleCnt="0"/>
      <dgm:spPr/>
    </dgm:pt>
    <dgm:pt modelId="{3A84A5EA-C5DD-430C-8174-C4E1541E5637}" type="pres">
      <dgm:prSet presAssocID="{0411BCF6-50B0-43FE-9BAE-FCAFA461E605}" presName="parTxOnly" presStyleLbl="node1" presStyleIdx="1" presStyleCnt="4">
        <dgm:presLayoutVars>
          <dgm:chMax val="0"/>
          <dgm:chPref val="0"/>
          <dgm:bulletEnabled val="1"/>
        </dgm:presLayoutVars>
      </dgm:prSet>
      <dgm:spPr/>
    </dgm:pt>
    <dgm:pt modelId="{73FB251B-3C7D-4A16-A14E-FC898861B9DE}" type="pres">
      <dgm:prSet presAssocID="{FBFF4318-8317-43DA-9F3A-721399A3BAA7}" presName="parTxOnlySpace" presStyleCnt="0"/>
      <dgm:spPr/>
    </dgm:pt>
    <dgm:pt modelId="{4323444A-3057-4114-A6C5-51AA6775C5E1}" type="pres">
      <dgm:prSet presAssocID="{FA24BDED-A1CF-48FC-B0C0-BE8D1C9DC550}" presName="parTxOnly" presStyleLbl="node1" presStyleIdx="2" presStyleCnt="4">
        <dgm:presLayoutVars>
          <dgm:chMax val="0"/>
          <dgm:chPref val="0"/>
          <dgm:bulletEnabled val="1"/>
        </dgm:presLayoutVars>
      </dgm:prSet>
      <dgm:spPr/>
    </dgm:pt>
    <dgm:pt modelId="{470C1E70-AFE9-41A8-B1FC-6916F0B09292}" type="pres">
      <dgm:prSet presAssocID="{D2B14747-35B8-4669-B7A2-9A88BE2A637E}" presName="parTxOnlySpace" presStyleCnt="0"/>
      <dgm:spPr/>
    </dgm:pt>
    <dgm:pt modelId="{A3943EF8-7BAE-4237-8907-46F90A59329E}" type="pres">
      <dgm:prSet presAssocID="{0CD3F40D-3DA7-493F-8EFF-5EFAF1277205}" presName="parTxOnly" presStyleLbl="node1" presStyleIdx="3" presStyleCnt="4">
        <dgm:presLayoutVars>
          <dgm:chMax val="0"/>
          <dgm:chPref val="0"/>
          <dgm:bulletEnabled val="1"/>
        </dgm:presLayoutVars>
      </dgm:prSet>
      <dgm:spPr/>
    </dgm:pt>
  </dgm:ptLst>
  <dgm:cxnLst>
    <dgm:cxn modelId="{71843104-8319-4BE9-85B6-181464F5C168}" type="presOf" srcId="{0411BCF6-50B0-43FE-9BAE-FCAFA461E605}" destId="{3A84A5EA-C5DD-430C-8174-C4E1541E5637}" srcOrd="0" destOrd="0" presId="urn:microsoft.com/office/officeart/2005/8/layout/chevron1"/>
    <dgm:cxn modelId="{EF992D1A-2367-49B5-822C-EEEAA597A7FC}" srcId="{0DBF190C-02F8-4A67-A16E-925C6F9195D1}" destId="{0411BCF6-50B0-43FE-9BAE-FCAFA461E605}" srcOrd="1" destOrd="0" parTransId="{597FEAAA-A06D-411E-BF77-28F7CF2E8DA6}" sibTransId="{FBFF4318-8317-43DA-9F3A-721399A3BAA7}"/>
    <dgm:cxn modelId="{998BA41D-29FE-44F5-95B5-46F4F98785FA}" srcId="{0DBF190C-02F8-4A67-A16E-925C6F9195D1}" destId="{0CD3F40D-3DA7-493F-8EFF-5EFAF1277205}" srcOrd="3" destOrd="0" parTransId="{B3924318-6371-4AF9-8868-A100446527B9}" sibTransId="{80AC9A48-3BB9-49AF-AEB6-851E5CFA28A8}"/>
    <dgm:cxn modelId="{301FB63B-7F90-4F3C-B81D-6F9221A8E94D}" type="presOf" srcId="{4F4D80CC-9D8A-436F-98E8-76AB29B177EF}" destId="{E1142C10-8E86-4051-B732-6305771FBB56}" srcOrd="0" destOrd="0" presId="urn:microsoft.com/office/officeart/2005/8/layout/chevron1"/>
    <dgm:cxn modelId="{1E754785-CD57-41CD-9214-C76F90B6B941}" type="presOf" srcId="{FA24BDED-A1CF-48FC-B0C0-BE8D1C9DC550}" destId="{4323444A-3057-4114-A6C5-51AA6775C5E1}" srcOrd="0" destOrd="0" presId="urn:microsoft.com/office/officeart/2005/8/layout/chevron1"/>
    <dgm:cxn modelId="{F2D17989-0B6C-46BB-AB53-4C20978875B4}" type="presOf" srcId="{0DBF190C-02F8-4A67-A16E-925C6F9195D1}" destId="{5BD055A0-B778-4BE0-8CAA-8BD0DB336763}" srcOrd="0" destOrd="0" presId="urn:microsoft.com/office/officeart/2005/8/layout/chevron1"/>
    <dgm:cxn modelId="{C636CD95-2485-497E-95A1-0E3666012CA6}" srcId="{0DBF190C-02F8-4A67-A16E-925C6F9195D1}" destId="{4F4D80CC-9D8A-436F-98E8-76AB29B177EF}" srcOrd="0" destOrd="0" parTransId="{A8CEAB39-1025-4396-B0D3-AF88C7DB2698}" sibTransId="{EDC021D7-95A4-41C8-968F-1F7AD44688AA}"/>
    <dgm:cxn modelId="{78A46FD4-1EB5-416F-AA21-28B1C89A5EDE}" type="presOf" srcId="{0CD3F40D-3DA7-493F-8EFF-5EFAF1277205}" destId="{A3943EF8-7BAE-4237-8907-46F90A59329E}" srcOrd="0" destOrd="0" presId="urn:microsoft.com/office/officeart/2005/8/layout/chevron1"/>
    <dgm:cxn modelId="{70F61CDF-7D78-4205-9F9F-7CF69F5D4E60}" srcId="{0DBF190C-02F8-4A67-A16E-925C6F9195D1}" destId="{FA24BDED-A1CF-48FC-B0C0-BE8D1C9DC550}" srcOrd="2" destOrd="0" parTransId="{04210439-7B40-46CC-9183-626A8D301CA2}" sibTransId="{D2B14747-35B8-4669-B7A2-9A88BE2A637E}"/>
    <dgm:cxn modelId="{ED6352AF-0325-4990-8723-71006801A99E}" type="presParOf" srcId="{5BD055A0-B778-4BE0-8CAA-8BD0DB336763}" destId="{E1142C10-8E86-4051-B732-6305771FBB56}" srcOrd="0" destOrd="0" presId="urn:microsoft.com/office/officeart/2005/8/layout/chevron1"/>
    <dgm:cxn modelId="{FF3EBDB7-87FA-4013-AF08-E1753B2FE58F}" type="presParOf" srcId="{5BD055A0-B778-4BE0-8CAA-8BD0DB336763}" destId="{4FBF2FDE-F99C-4147-9B6C-CA1C33E50EB7}" srcOrd="1" destOrd="0" presId="urn:microsoft.com/office/officeart/2005/8/layout/chevron1"/>
    <dgm:cxn modelId="{B8DFE893-178C-4B9D-B202-9521178C6823}" type="presParOf" srcId="{5BD055A0-B778-4BE0-8CAA-8BD0DB336763}" destId="{3A84A5EA-C5DD-430C-8174-C4E1541E5637}" srcOrd="2" destOrd="0" presId="urn:microsoft.com/office/officeart/2005/8/layout/chevron1"/>
    <dgm:cxn modelId="{7E673155-511F-4E80-AEA1-807D6748DFC3}" type="presParOf" srcId="{5BD055A0-B778-4BE0-8CAA-8BD0DB336763}" destId="{73FB251B-3C7D-4A16-A14E-FC898861B9DE}" srcOrd="3" destOrd="0" presId="urn:microsoft.com/office/officeart/2005/8/layout/chevron1"/>
    <dgm:cxn modelId="{BF90E51D-3B55-4C39-8A70-AAA0616E1D88}" type="presParOf" srcId="{5BD055A0-B778-4BE0-8CAA-8BD0DB336763}" destId="{4323444A-3057-4114-A6C5-51AA6775C5E1}" srcOrd="4" destOrd="0" presId="urn:microsoft.com/office/officeart/2005/8/layout/chevron1"/>
    <dgm:cxn modelId="{3C8080A8-1A6C-4D58-9110-F6DDC0005FC7}" type="presParOf" srcId="{5BD055A0-B778-4BE0-8CAA-8BD0DB336763}" destId="{470C1E70-AFE9-41A8-B1FC-6916F0B09292}" srcOrd="5" destOrd="0" presId="urn:microsoft.com/office/officeart/2005/8/layout/chevron1"/>
    <dgm:cxn modelId="{85CF29AA-8572-4068-AC98-4F1A71D26BF1}" type="presParOf" srcId="{5BD055A0-B778-4BE0-8CAA-8BD0DB336763}" destId="{A3943EF8-7BAE-4237-8907-46F90A5932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39309-2BC7-4685-840B-0221DEE5D3E3}"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kumimoji="1" lang="ja-JP" altLang="en-US"/>
        </a:p>
      </dgm:t>
    </dgm:pt>
    <dgm:pt modelId="{7AC344BC-91DF-42FD-A17A-953BE773449E}">
      <dgm:prSet phldrT="[テキスト]"/>
      <dgm:spPr/>
      <dgm:t>
        <a:bodyPr/>
        <a:lstStyle/>
        <a:p>
          <a:r>
            <a:rPr kumimoji="1" lang="en-US" altLang="ja-JP" dirty="0"/>
            <a:t>Mathematical optimization</a:t>
          </a:r>
          <a:endParaRPr kumimoji="1" lang="ja-JP" altLang="en-US" dirty="0"/>
        </a:p>
      </dgm:t>
    </dgm:pt>
    <dgm:pt modelId="{AE2DA3D0-6E7C-4EDD-BF7B-C4C69FE63866}" type="parTrans" cxnId="{E6B9DF7A-78D5-45B3-8589-2B1E8F1ACABE}">
      <dgm:prSet/>
      <dgm:spPr/>
      <dgm:t>
        <a:bodyPr/>
        <a:lstStyle/>
        <a:p>
          <a:endParaRPr kumimoji="1" lang="ja-JP" altLang="en-US"/>
        </a:p>
      </dgm:t>
    </dgm:pt>
    <dgm:pt modelId="{4BCA5424-5E4F-4DF7-B435-050DA53541B1}" type="sibTrans" cxnId="{E6B9DF7A-78D5-45B3-8589-2B1E8F1ACABE}">
      <dgm:prSet/>
      <dgm:spPr/>
      <dgm:t>
        <a:bodyPr/>
        <a:lstStyle/>
        <a:p>
          <a:endParaRPr kumimoji="1" lang="ja-JP" altLang="en-US"/>
        </a:p>
      </dgm:t>
    </dgm:pt>
    <dgm:pt modelId="{A92433DE-44A5-4AB2-A151-E49E6A4E3ACC}">
      <dgm:prSet phldrT="[テキスト]"/>
      <dgm:spPr/>
      <dgm:t>
        <a:bodyPr/>
        <a:lstStyle/>
        <a:p>
          <a:r>
            <a:rPr kumimoji="1" lang="en-US" altLang="ja-JP" dirty="0"/>
            <a:t>Convex optimization</a:t>
          </a:r>
          <a:endParaRPr kumimoji="1" lang="ja-JP" altLang="en-US" dirty="0"/>
        </a:p>
      </dgm:t>
    </dgm:pt>
    <dgm:pt modelId="{27A6800A-A5DB-4A05-B9B6-C4F9427FA394}" type="parTrans" cxnId="{79592D2A-4DA0-4D07-9BC5-DEF265D252EC}">
      <dgm:prSet/>
      <dgm:spPr/>
      <dgm:t>
        <a:bodyPr/>
        <a:lstStyle/>
        <a:p>
          <a:endParaRPr kumimoji="1" lang="ja-JP" altLang="en-US"/>
        </a:p>
      </dgm:t>
    </dgm:pt>
    <dgm:pt modelId="{FA0D79D1-67E3-4D2F-8DA8-EA046BF9EACF}" type="sibTrans" cxnId="{79592D2A-4DA0-4D07-9BC5-DEF265D252EC}">
      <dgm:prSet/>
      <dgm:spPr/>
      <dgm:t>
        <a:bodyPr/>
        <a:lstStyle/>
        <a:p>
          <a:endParaRPr kumimoji="1" lang="ja-JP" altLang="en-US"/>
        </a:p>
      </dgm:t>
    </dgm:pt>
    <dgm:pt modelId="{04964340-AF5F-4BAA-95F6-87D881765FF8}">
      <dgm:prSet phldrT="[テキスト]"/>
      <dgm:spPr/>
      <dgm:t>
        <a:bodyPr/>
        <a:lstStyle/>
        <a:p>
          <a:r>
            <a:rPr kumimoji="1" lang="en-US" altLang="ja-JP" dirty="0"/>
            <a:t>…</a:t>
          </a:r>
          <a:endParaRPr kumimoji="1" lang="ja-JP" altLang="en-US" dirty="0"/>
        </a:p>
      </dgm:t>
    </dgm:pt>
    <dgm:pt modelId="{1B8380AE-BD3F-480D-A9E1-573BE6A83AC3}" type="parTrans" cxnId="{826A8651-1A6C-4044-816D-6500AC79C389}">
      <dgm:prSet/>
      <dgm:spPr/>
      <dgm:t>
        <a:bodyPr/>
        <a:lstStyle/>
        <a:p>
          <a:endParaRPr kumimoji="1" lang="ja-JP" altLang="en-US"/>
        </a:p>
      </dgm:t>
    </dgm:pt>
    <dgm:pt modelId="{63780D94-6FE5-4E9C-9EBE-040296268066}" type="sibTrans" cxnId="{826A8651-1A6C-4044-816D-6500AC79C389}">
      <dgm:prSet/>
      <dgm:spPr/>
      <dgm:t>
        <a:bodyPr/>
        <a:lstStyle/>
        <a:p>
          <a:endParaRPr kumimoji="1" lang="ja-JP" altLang="en-US"/>
        </a:p>
      </dgm:t>
    </dgm:pt>
    <dgm:pt modelId="{B3522D24-327A-4F49-B034-31DC2BA5A3AB}">
      <dgm:prSet phldrT="[テキスト]"/>
      <dgm:spPr/>
      <dgm:t>
        <a:bodyPr/>
        <a:lstStyle/>
        <a:p>
          <a:r>
            <a:rPr kumimoji="1" lang="en-US" altLang="ja-JP" dirty="0"/>
            <a:t>Analytical</a:t>
          </a:r>
          <a:endParaRPr kumimoji="1" lang="ja-JP" altLang="en-US" dirty="0"/>
        </a:p>
      </dgm:t>
    </dgm:pt>
    <dgm:pt modelId="{DB583198-1F8E-4F39-ABF2-D49860D2EE2E}" type="parTrans" cxnId="{F711DDD8-2D48-43F2-B9E1-3E048F8BE758}">
      <dgm:prSet/>
      <dgm:spPr/>
      <dgm:t>
        <a:bodyPr/>
        <a:lstStyle/>
        <a:p>
          <a:endParaRPr kumimoji="1" lang="ja-JP" altLang="en-US"/>
        </a:p>
      </dgm:t>
    </dgm:pt>
    <dgm:pt modelId="{E06E02AB-BC8F-4507-99F9-FE59257FB151}" type="sibTrans" cxnId="{F711DDD8-2D48-43F2-B9E1-3E048F8BE758}">
      <dgm:prSet/>
      <dgm:spPr/>
      <dgm:t>
        <a:bodyPr/>
        <a:lstStyle/>
        <a:p>
          <a:endParaRPr kumimoji="1" lang="ja-JP" altLang="en-US"/>
        </a:p>
      </dgm:t>
    </dgm:pt>
    <dgm:pt modelId="{EF791783-F67E-4CC7-BFFF-9E0644BDE83B}">
      <dgm:prSet phldrT="[テキスト]"/>
      <dgm:spPr/>
      <dgm:t>
        <a:bodyPr/>
        <a:lstStyle/>
        <a:p>
          <a:r>
            <a:rPr kumimoji="1" lang="en-US" altLang="ja-JP" dirty="0"/>
            <a:t>Iterative</a:t>
          </a:r>
          <a:endParaRPr kumimoji="1" lang="ja-JP" altLang="en-US" dirty="0"/>
        </a:p>
      </dgm:t>
    </dgm:pt>
    <dgm:pt modelId="{84C80CA9-7029-4F03-A980-EF0257176759}" type="parTrans" cxnId="{255382F8-C813-4ED7-844E-171D30276CDA}">
      <dgm:prSet/>
      <dgm:spPr/>
      <dgm:t>
        <a:bodyPr/>
        <a:lstStyle/>
        <a:p>
          <a:endParaRPr kumimoji="1" lang="ja-JP" altLang="en-US"/>
        </a:p>
      </dgm:t>
    </dgm:pt>
    <dgm:pt modelId="{7156FBCD-FA64-4B3C-92AD-63FB83B5EF26}" type="sibTrans" cxnId="{255382F8-C813-4ED7-844E-171D30276CDA}">
      <dgm:prSet/>
      <dgm:spPr/>
      <dgm:t>
        <a:bodyPr/>
        <a:lstStyle/>
        <a:p>
          <a:endParaRPr kumimoji="1" lang="ja-JP" altLang="en-US"/>
        </a:p>
      </dgm:t>
    </dgm:pt>
    <dgm:pt modelId="{481A15CC-A6BE-4FAB-80D5-F4A326B55D2A}">
      <dgm:prSet phldrT="[テキスト]"/>
      <dgm:spPr/>
      <dgm:t>
        <a:bodyPr/>
        <a:lstStyle/>
        <a:p>
          <a:r>
            <a:rPr kumimoji="1" lang="en-US" altLang="ja-JP" dirty="0"/>
            <a:t>Gradient descent</a:t>
          </a:r>
          <a:endParaRPr kumimoji="1" lang="ja-JP" altLang="en-US" dirty="0"/>
        </a:p>
      </dgm:t>
    </dgm:pt>
    <dgm:pt modelId="{41911BC5-D5EB-49B7-9A71-1839CD75F59B}" type="parTrans" cxnId="{E69B86C2-C6F1-4189-BD3E-E0E205F9D983}">
      <dgm:prSet/>
      <dgm:spPr/>
      <dgm:t>
        <a:bodyPr/>
        <a:lstStyle/>
        <a:p>
          <a:endParaRPr kumimoji="1" lang="ja-JP" altLang="en-US"/>
        </a:p>
      </dgm:t>
    </dgm:pt>
    <dgm:pt modelId="{1A243F4E-AE14-482F-B587-F6912F9DE90F}" type="sibTrans" cxnId="{E69B86C2-C6F1-4189-BD3E-E0E205F9D983}">
      <dgm:prSet/>
      <dgm:spPr/>
      <dgm:t>
        <a:bodyPr/>
        <a:lstStyle/>
        <a:p>
          <a:endParaRPr kumimoji="1" lang="ja-JP" altLang="en-US"/>
        </a:p>
      </dgm:t>
    </dgm:pt>
    <dgm:pt modelId="{AF9D1CD2-27A7-48A7-872B-531DD48B9572}">
      <dgm:prSet phldrT="[テキスト]"/>
      <dgm:spPr/>
      <dgm:t>
        <a:bodyPr/>
        <a:lstStyle/>
        <a:p>
          <a:r>
            <a:rPr kumimoji="1" lang="en-US" altLang="ja-JP" dirty="0"/>
            <a:t>Newton’s method</a:t>
          </a:r>
          <a:endParaRPr kumimoji="1" lang="ja-JP" altLang="en-US" dirty="0"/>
        </a:p>
      </dgm:t>
    </dgm:pt>
    <dgm:pt modelId="{7ED6E8E6-7A46-470C-896A-7704129710F1}" type="parTrans" cxnId="{F6785D30-D053-43EA-9D0B-4AF4B19540B2}">
      <dgm:prSet/>
      <dgm:spPr/>
      <dgm:t>
        <a:bodyPr/>
        <a:lstStyle/>
        <a:p>
          <a:endParaRPr kumimoji="1" lang="ja-JP" altLang="en-US"/>
        </a:p>
      </dgm:t>
    </dgm:pt>
    <dgm:pt modelId="{614776F6-F8FB-4C4C-ACF6-521AFD96FDE2}" type="sibTrans" cxnId="{F6785D30-D053-43EA-9D0B-4AF4B19540B2}">
      <dgm:prSet/>
      <dgm:spPr/>
      <dgm:t>
        <a:bodyPr/>
        <a:lstStyle/>
        <a:p>
          <a:endParaRPr kumimoji="1" lang="ja-JP" altLang="en-US"/>
        </a:p>
      </dgm:t>
    </dgm:pt>
    <dgm:pt modelId="{122F2F24-9C22-43EF-95DA-68A903316789}">
      <dgm:prSet phldrT="[テキスト]"/>
      <dgm:spPr/>
      <dgm:t>
        <a:bodyPr/>
        <a:lstStyle/>
        <a:p>
          <a:r>
            <a:rPr kumimoji="1" lang="en-US" altLang="ja-JP" dirty="0"/>
            <a:t>…</a:t>
          </a:r>
          <a:endParaRPr kumimoji="1" lang="ja-JP" altLang="en-US" dirty="0"/>
        </a:p>
      </dgm:t>
    </dgm:pt>
    <dgm:pt modelId="{66EDE43E-8173-4B13-88AF-D17AB26F943F}" type="parTrans" cxnId="{ED71730D-1F3D-4F0F-B9A6-4C07DA141847}">
      <dgm:prSet/>
      <dgm:spPr/>
      <dgm:t>
        <a:bodyPr/>
        <a:lstStyle/>
        <a:p>
          <a:endParaRPr kumimoji="1" lang="ja-JP" altLang="en-US"/>
        </a:p>
      </dgm:t>
    </dgm:pt>
    <dgm:pt modelId="{E91695ED-632B-46A8-A604-FE943164D995}" type="sibTrans" cxnId="{ED71730D-1F3D-4F0F-B9A6-4C07DA141847}">
      <dgm:prSet/>
      <dgm:spPr/>
      <dgm:t>
        <a:bodyPr/>
        <a:lstStyle/>
        <a:p>
          <a:endParaRPr kumimoji="1" lang="ja-JP" altLang="en-US"/>
        </a:p>
      </dgm:t>
    </dgm:pt>
    <dgm:pt modelId="{06049617-BCDD-4288-B144-7E47BDB049AC}">
      <dgm:prSet phldrT="[テキスト]"/>
      <dgm:spPr/>
      <dgm:t>
        <a:bodyPr/>
        <a:lstStyle/>
        <a:p>
          <a:r>
            <a:rPr kumimoji="1" lang="en-US" altLang="ja-JP" dirty="0"/>
            <a:t>Momentum</a:t>
          </a:r>
          <a:endParaRPr kumimoji="1" lang="ja-JP" altLang="en-US" dirty="0"/>
        </a:p>
      </dgm:t>
    </dgm:pt>
    <dgm:pt modelId="{DD981873-85B8-432D-8D32-AE84041E0690}" type="parTrans" cxnId="{3B58240E-DDED-4DCD-B90C-0E16A9C54245}">
      <dgm:prSet/>
      <dgm:spPr/>
      <dgm:t>
        <a:bodyPr/>
        <a:lstStyle/>
        <a:p>
          <a:endParaRPr kumimoji="1" lang="ja-JP" altLang="en-US"/>
        </a:p>
      </dgm:t>
    </dgm:pt>
    <dgm:pt modelId="{5FD31D81-F8B3-43D6-8EE3-182F00AE9C02}" type="sibTrans" cxnId="{3B58240E-DDED-4DCD-B90C-0E16A9C54245}">
      <dgm:prSet/>
      <dgm:spPr/>
      <dgm:t>
        <a:bodyPr/>
        <a:lstStyle/>
        <a:p>
          <a:endParaRPr kumimoji="1" lang="ja-JP" altLang="en-US"/>
        </a:p>
      </dgm:t>
    </dgm:pt>
    <dgm:pt modelId="{5E07B9F6-D2B2-4516-BD87-B233CBACC5D3}">
      <dgm:prSet phldrT="[テキスト]"/>
      <dgm:spPr/>
      <dgm:t>
        <a:bodyPr/>
        <a:lstStyle/>
        <a:p>
          <a:r>
            <a:rPr kumimoji="1" lang="en-US" altLang="ja-JP" dirty="0" err="1"/>
            <a:t>Adagrad</a:t>
          </a:r>
          <a:endParaRPr kumimoji="1" lang="ja-JP" altLang="en-US" dirty="0"/>
        </a:p>
      </dgm:t>
    </dgm:pt>
    <dgm:pt modelId="{2708E7FD-2653-4A5C-A48B-3FC778CA6215}" type="parTrans" cxnId="{378D32BA-CF7B-4B60-993F-40631629A0BE}">
      <dgm:prSet/>
      <dgm:spPr/>
      <dgm:t>
        <a:bodyPr/>
        <a:lstStyle/>
        <a:p>
          <a:endParaRPr kumimoji="1" lang="ja-JP" altLang="en-US"/>
        </a:p>
      </dgm:t>
    </dgm:pt>
    <dgm:pt modelId="{6921CB42-F48F-47B9-AEDC-9CECB2D452CA}" type="sibTrans" cxnId="{378D32BA-CF7B-4B60-993F-40631629A0BE}">
      <dgm:prSet/>
      <dgm:spPr/>
      <dgm:t>
        <a:bodyPr/>
        <a:lstStyle/>
        <a:p>
          <a:endParaRPr kumimoji="1" lang="ja-JP" altLang="en-US"/>
        </a:p>
      </dgm:t>
    </dgm:pt>
    <dgm:pt modelId="{71F368EE-0BDB-4179-806E-2FAA344DA9ED}">
      <dgm:prSet phldrT="[テキスト]"/>
      <dgm:spPr/>
      <dgm:t>
        <a:bodyPr/>
        <a:lstStyle/>
        <a:p>
          <a:r>
            <a:rPr kumimoji="1" lang="en-US" altLang="ja-JP" dirty="0"/>
            <a:t>…</a:t>
          </a:r>
          <a:endParaRPr kumimoji="1" lang="ja-JP" altLang="en-US" dirty="0"/>
        </a:p>
      </dgm:t>
    </dgm:pt>
    <dgm:pt modelId="{D6EC9E81-3066-446C-B90D-0879753D02DA}" type="parTrans" cxnId="{BE9F1F57-2B9A-408E-B2D5-CD38798239B9}">
      <dgm:prSet/>
      <dgm:spPr/>
      <dgm:t>
        <a:bodyPr/>
        <a:lstStyle/>
        <a:p>
          <a:endParaRPr kumimoji="1" lang="ja-JP" altLang="en-US"/>
        </a:p>
      </dgm:t>
    </dgm:pt>
    <dgm:pt modelId="{9E3319B7-BF2A-4A5C-AD89-798AD72C08E3}" type="sibTrans" cxnId="{BE9F1F57-2B9A-408E-B2D5-CD38798239B9}">
      <dgm:prSet/>
      <dgm:spPr/>
      <dgm:t>
        <a:bodyPr/>
        <a:lstStyle/>
        <a:p>
          <a:endParaRPr kumimoji="1" lang="ja-JP" altLang="en-US"/>
        </a:p>
      </dgm:t>
    </dgm:pt>
    <dgm:pt modelId="{4D324FEB-3765-487A-96F0-0839BC543307}" type="pres">
      <dgm:prSet presAssocID="{EA639309-2BC7-4685-840B-0221DEE5D3E3}" presName="mainComposite" presStyleCnt="0">
        <dgm:presLayoutVars>
          <dgm:chPref val="1"/>
          <dgm:dir/>
          <dgm:animOne val="branch"/>
          <dgm:animLvl val="lvl"/>
          <dgm:resizeHandles val="exact"/>
        </dgm:presLayoutVars>
      </dgm:prSet>
      <dgm:spPr/>
    </dgm:pt>
    <dgm:pt modelId="{7B97DA28-23CB-40EF-86E4-9F455CC8E7E6}" type="pres">
      <dgm:prSet presAssocID="{EA639309-2BC7-4685-840B-0221DEE5D3E3}" presName="hierFlow" presStyleCnt="0"/>
      <dgm:spPr/>
    </dgm:pt>
    <dgm:pt modelId="{8FB98B39-CE25-4BA0-925B-40BF66A904AB}" type="pres">
      <dgm:prSet presAssocID="{EA639309-2BC7-4685-840B-0221DEE5D3E3}" presName="hierChild1" presStyleCnt="0">
        <dgm:presLayoutVars>
          <dgm:chPref val="1"/>
          <dgm:animOne val="branch"/>
          <dgm:animLvl val="lvl"/>
        </dgm:presLayoutVars>
      </dgm:prSet>
      <dgm:spPr/>
    </dgm:pt>
    <dgm:pt modelId="{95582E59-AA7D-4691-8B49-90320D4F1EEB}" type="pres">
      <dgm:prSet presAssocID="{7AC344BC-91DF-42FD-A17A-953BE773449E}" presName="Name17" presStyleCnt="0"/>
      <dgm:spPr/>
    </dgm:pt>
    <dgm:pt modelId="{77B25694-BFEF-4B71-8519-AE5ADE94D398}" type="pres">
      <dgm:prSet presAssocID="{7AC344BC-91DF-42FD-A17A-953BE773449E}" presName="level1Shape" presStyleLbl="node0" presStyleIdx="0" presStyleCnt="1">
        <dgm:presLayoutVars>
          <dgm:chPref val="3"/>
        </dgm:presLayoutVars>
      </dgm:prSet>
      <dgm:spPr/>
    </dgm:pt>
    <dgm:pt modelId="{FAEAED1B-BA1B-4C09-9D66-FDF94C47575F}" type="pres">
      <dgm:prSet presAssocID="{7AC344BC-91DF-42FD-A17A-953BE773449E}" presName="hierChild2" presStyleCnt="0"/>
      <dgm:spPr/>
    </dgm:pt>
    <dgm:pt modelId="{6762D2CC-8BD0-48C6-9E20-3840A4BC9FC8}" type="pres">
      <dgm:prSet presAssocID="{27A6800A-A5DB-4A05-B9B6-C4F9427FA394}" presName="Name25" presStyleLbl="parChTrans1D2" presStyleIdx="0" presStyleCnt="2"/>
      <dgm:spPr/>
    </dgm:pt>
    <dgm:pt modelId="{46427187-AB3C-4D12-ACEA-23C76D4F0C83}" type="pres">
      <dgm:prSet presAssocID="{27A6800A-A5DB-4A05-B9B6-C4F9427FA394}" presName="connTx" presStyleLbl="parChTrans1D2" presStyleIdx="0" presStyleCnt="2"/>
      <dgm:spPr/>
    </dgm:pt>
    <dgm:pt modelId="{3C813A0C-366C-4ABF-A59D-28C35A47B7A9}" type="pres">
      <dgm:prSet presAssocID="{A92433DE-44A5-4AB2-A151-E49E6A4E3ACC}" presName="Name30" presStyleCnt="0"/>
      <dgm:spPr/>
    </dgm:pt>
    <dgm:pt modelId="{4A570933-6EEA-4ED4-B32C-BFD4100705FA}" type="pres">
      <dgm:prSet presAssocID="{A92433DE-44A5-4AB2-A151-E49E6A4E3ACC}" presName="level2Shape" presStyleLbl="node2" presStyleIdx="0" presStyleCnt="2"/>
      <dgm:spPr/>
    </dgm:pt>
    <dgm:pt modelId="{A0A8E2BC-50AB-4157-B659-E28C9248D784}" type="pres">
      <dgm:prSet presAssocID="{A92433DE-44A5-4AB2-A151-E49E6A4E3ACC}" presName="hierChild3" presStyleCnt="0"/>
      <dgm:spPr/>
    </dgm:pt>
    <dgm:pt modelId="{524E3A5D-27B5-41B8-9DE4-DE065A748A89}" type="pres">
      <dgm:prSet presAssocID="{DB583198-1F8E-4F39-ABF2-D49860D2EE2E}" presName="Name25" presStyleLbl="parChTrans1D3" presStyleIdx="0" presStyleCnt="2"/>
      <dgm:spPr/>
    </dgm:pt>
    <dgm:pt modelId="{020AB7B0-5B13-43FD-8D4C-B9B0736DC928}" type="pres">
      <dgm:prSet presAssocID="{DB583198-1F8E-4F39-ABF2-D49860D2EE2E}" presName="connTx" presStyleLbl="parChTrans1D3" presStyleIdx="0" presStyleCnt="2"/>
      <dgm:spPr/>
    </dgm:pt>
    <dgm:pt modelId="{B78CEA0D-DA6A-4374-A271-427F38D99F9C}" type="pres">
      <dgm:prSet presAssocID="{B3522D24-327A-4F49-B034-31DC2BA5A3AB}" presName="Name30" presStyleCnt="0"/>
      <dgm:spPr/>
    </dgm:pt>
    <dgm:pt modelId="{D60279D4-2722-46A2-80BB-3C3EB0E11E1E}" type="pres">
      <dgm:prSet presAssocID="{B3522D24-327A-4F49-B034-31DC2BA5A3AB}" presName="level2Shape" presStyleLbl="node3" presStyleIdx="0" presStyleCnt="2"/>
      <dgm:spPr/>
    </dgm:pt>
    <dgm:pt modelId="{9C5270A8-3FAA-40F1-B551-A21BF61E9458}" type="pres">
      <dgm:prSet presAssocID="{B3522D24-327A-4F49-B034-31DC2BA5A3AB}" presName="hierChild3" presStyleCnt="0"/>
      <dgm:spPr/>
    </dgm:pt>
    <dgm:pt modelId="{BFA6B731-CCF1-401D-9FC2-AF327EB862C7}" type="pres">
      <dgm:prSet presAssocID="{84C80CA9-7029-4F03-A980-EF0257176759}" presName="Name25" presStyleLbl="parChTrans1D3" presStyleIdx="1" presStyleCnt="2"/>
      <dgm:spPr/>
    </dgm:pt>
    <dgm:pt modelId="{EDE27F14-9A29-428E-AB29-B707B8C5AE0F}" type="pres">
      <dgm:prSet presAssocID="{84C80CA9-7029-4F03-A980-EF0257176759}" presName="connTx" presStyleLbl="parChTrans1D3" presStyleIdx="1" presStyleCnt="2"/>
      <dgm:spPr/>
    </dgm:pt>
    <dgm:pt modelId="{B35C23E1-B940-437A-85A0-22D92C2A0F3C}" type="pres">
      <dgm:prSet presAssocID="{EF791783-F67E-4CC7-BFFF-9E0644BDE83B}" presName="Name30" presStyleCnt="0"/>
      <dgm:spPr/>
    </dgm:pt>
    <dgm:pt modelId="{264519B7-F141-4160-A70C-0105C6E7CEAE}" type="pres">
      <dgm:prSet presAssocID="{EF791783-F67E-4CC7-BFFF-9E0644BDE83B}" presName="level2Shape" presStyleLbl="node3" presStyleIdx="1" presStyleCnt="2"/>
      <dgm:spPr/>
    </dgm:pt>
    <dgm:pt modelId="{8399AB9F-1DEE-4DFE-BB5F-FAF4A1BE1009}" type="pres">
      <dgm:prSet presAssocID="{EF791783-F67E-4CC7-BFFF-9E0644BDE83B}" presName="hierChild3" presStyleCnt="0"/>
      <dgm:spPr/>
    </dgm:pt>
    <dgm:pt modelId="{A1CD4CC5-F820-4FBC-A391-860D3B6CD5B1}" type="pres">
      <dgm:prSet presAssocID="{41911BC5-D5EB-49B7-9A71-1839CD75F59B}" presName="Name25" presStyleLbl="parChTrans1D4" presStyleIdx="0" presStyleCnt="6"/>
      <dgm:spPr/>
    </dgm:pt>
    <dgm:pt modelId="{F7970CCF-6504-4697-92DB-8300A25E06E8}" type="pres">
      <dgm:prSet presAssocID="{41911BC5-D5EB-49B7-9A71-1839CD75F59B}" presName="connTx" presStyleLbl="parChTrans1D4" presStyleIdx="0" presStyleCnt="6"/>
      <dgm:spPr/>
    </dgm:pt>
    <dgm:pt modelId="{6E7B9B24-ADB8-4BA4-BA28-D94F8DF5184E}" type="pres">
      <dgm:prSet presAssocID="{481A15CC-A6BE-4FAB-80D5-F4A326B55D2A}" presName="Name30" presStyleCnt="0"/>
      <dgm:spPr/>
    </dgm:pt>
    <dgm:pt modelId="{2860366B-6735-4C7B-AB66-9D5F30F351B9}" type="pres">
      <dgm:prSet presAssocID="{481A15CC-A6BE-4FAB-80D5-F4A326B55D2A}" presName="level2Shape" presStyleLbl="node4" presStyleIdx="0" presStyleCnt="6"/>
      <dgm:spPr/>
    </dgm:pt>
    <dgm:pt modelId="{07C9B1A2-86A5-420F-90B9-969F8F3772A4}" type="pres">
      <dgm:prSet presAssocID="{481A15CC-A6BE-4FAB-80D5-F4A326B55D2A}" presName="hierChild3" presStyleCnt="0"/>
      <dgm:spPr/>
    </dgm:pt>
    <dgm:pt modelId="{14EEC6F4-3822-4FD3-B151-BEF6B24825F1}" type="pres">
      <dgm:prSet presAssocID="{DD981873-85B8-432D-8D32-AE84041E0690}" presName="Name25" presStyleLbl="parChTrans1D4" presStyleIdx="1" presStyleCnt="6"/>
      <dgm:spPr/>
    </dgm:pt>
    <dgm:pt modelId="{5B77BB49-434C-4396-B8D5-49E59E3372DD}" type="pres">
      <dgm:prSet presAssocID="{DD981873-85B8-432D-8D32-AE84041E0690}" presName="connTx" presStyleLbl="parChTrans1D4" presStyleIdx="1" presStyleCnt="6"/>
      <dgm:spPr/>
    </dgm:pt>
    <dgm:pt modelId="{FA4F0F9E-5E10-4810-B39F-BDC224E66512}" type="pres">
      <dgm:prSet presAssocID="{06049617-BCDD-4288-B144-7E47BDB049AC}" presName="Name30" presStyleCnt="0"/>
      <dgm:spPr/>
    </dgm:pt>
    <dgm:pt modelId="{DD847BA8-8ADE-457A-ACDA-BAD2A81F1C7F}" type="pres">
      <dgm:prSet presAssocID="{06049617-BCDD-4288-B144-7E47BDB049AC}" presName="level2Shape" presStyleLbl="node4" presStyleIdx="1" presStyleCnt="6"/>
      <dgm:spPr/>
    </dgm:pt>
    <dgm:pt modelId="{E99754C4-A332-49A5-AF15-130D6570BF1A}" type="pres">
      <dgm:prSet presAssocID="{06049617-BCDD-4288-B144-7E47BDB049AC}" presName="hierChild3" presStyleCnt="0"/>
      <dgm:spPr/>
    </dgm:pt>
    <dgm:pt modelId="{C4B78D54-E5A1-4496-B65C-C763CC86C77D}" type="pres">
      <dgm:prSet presAssocID="{2708E7FD-2653-4A5C-A48B-3FC778CA6215}" presName="Name25" presStyleLbl="parChTrans1D4" presStyleIdx="2" presStyleCnt="6"/>
      <dgm:spPr/>
    </dgm:pt>
    <dgm:pt modelId="{4FD2A131-F123-416A-9711-96C994FE356D}" type="pres">
      <dgm:prSet presAssocID="{2708E7FD-2653-4A5C-A48B-3FC778CA6215}" presName="connTx" presStyleLbl="parChTrans1D4" presStyleIdx="2" presStyleCnt="6"/>
      <dgm:spPr/>
    </dgm:pt>
    <dgm:pt modelId="{5E3CDA61-3DD9-47F0-8575-63971999E1E7}" type="pres">
      <dgm:prSet presAssocID="{5E07B9F6-D2B2-4516-BD87-B233CBACC5D3}" presName="Name30" presStyleCnt="0"/>
      <dgm:spPr/>
    </dgm:pt>
    <dgm:pt modelId="{7FFB1BD1-BEC3-4097-AFE2-75109AAA802B}" type="pres">
      <dgm:prSet presAssocID="{5E07B9F6-D2B2-4516-BD87-B233CBACC5D3}" presName="level2Shape" presStyleLbl="node4" presStyleIdx="2" presStyleCnt="6"/>
      <dgm:spPr/>
    </dgm:pt>
    <dgm:pt modelId="{5AE9170E-44DB-4D0A-8EA0-D6583DFB5AA4}" type="pres">
      <dgm:prSet presAssocID="{5E07B9F6-D2B2-4516-BD87-B233CBACC5D3}" presName="hierChild3" presStyleCnt="0"/>
      <dgm:spPr/>
    </dgm:pt>
    <dgm:pt modelId="{39E423C9-5769-45CC-8576-99475CBBFE80}" type="pres">
      <dgm:prSet presAssocID="{D6EC9E81-3066-446C-B90D-0879753D02DA}" presName="Name25" presStyleLbl="parChTrans1D4" presStyleIdx="3" presStyleCnt="6"/>
      <dgm:spPr/>
    </dgm:pt>
    <dgm:pt modelId="{73F99B32-DA3D-4DB8-94E9-D2ABF70BF294}" type="pres">
      <dgm:prSet presAssocID="{D6EC9E81-3066-446C-B90D-0879753D02DA}" presName="connTx" presStyleLbl="parChTrans1D4" presStyleIdx="3" presStyleCnt="6"/>
      <dgm:spPr/>
    </dgm:pt>
    <dgm:pt modelId="{76C68780-5FF2-416A-AFC7-C1F016761C54}" type="pres">
      <dgm:prSet presAssocID="{71F368EE-0BDB-4179-806E-2FAA344DA9ED}" presName="Name30" presStyleCnt="0"/>
      <dgm:spPr/>
    </dgm:pt>
    <dgm:pt modelId="{F03BDDFE-4C22-408C-88FC-9DFF40F6B588}" type="pres">
      <dgm:prSet presAssocID="{71F368EE-0BDB-4179-806E-2FAA344DA9ED}" presName="level2Shape" presStyleLbl="node4" presStyleIdx="3" presStyleCnt="6"/>
      <dgm:spPr/>
    </dgm:pt>
    <dgm:pt modelId="{C44FFFE3-27C2-4D08-8FD8-C054CCCF279B}" type="pres">
      <dgm:prSet presAssocID="{71F368EE-0BDB-4179-806E-2FAA344DA9ED}" presName="hierChild3" presStyleCnt="0"/>
      <dgm:spPr/>
    </dgm:pt>
    <dgm:pt modelId="{51DA155C-2A0E-4EB4-B4C6-43627FEC531D}" type="pres">
      <dgm:prSet presAssocID="{7ED6E8E6-7A46-470C-896A-7704129710F1}" presName="Name25" presStyleLbl="parChTrans1D4" presStyleIdx="4" presStyleCnt="6"/>
      <dgm:spPr/>
    </dgm:pt>
    <dgm:pt modelId="{710F8635-0785-40DD-A1DF-A3330B7AD602}" type="pres">
      <dgm:prSet presAssocID="{7ED6E8E6-7A46-470C-896A-7704129710F1}" presName="connTx" presStyleLbl="parChTrans1D4" presStyleIdx="4" presStyleCnt="6"/>
      <dgm:spPr/>
    </dgm:pt>
    <dgm:pt modelId="{2D5E68B0-204F-41DB-BF80-2BB0F480A6EE}" type="pres">
      <dgm:prSet presAssocID="{AF9D1CD2-27A7-48A7-872B-531DD48B9572}" presName="Name30" presStyleCnt="0"/>
      <dgm:spPr/>
    </dgm:pt>
    <dgm:pt modelId="{4D7E5751-9FEB-4BC1-9E24-D1728EA4CB65}" type="pres">
      <dgm:prSet presAssocID="{AF9D1CD2-27A7-48A7-872B-531DD48B9572}" presName="level2Shape" presStyleLbl="node4" presStyleIdx="4" presStyleCnt="6"/>
      <dgm:spPr/>
    </dgm:pt>
    <dgm:pt modelId="{7309B85A-4D7E-466F-A282-B3E381053D81}" type="pres">
      <dgm:prSet presAssocID="{AF9D1CD2-27A7-48A7-872B-531DD48B9572}" presName="hierChild3" presStyleCnt="0"/>
      <dgm:spPr/>
    </dgm:pt>
    <dgm:pt modelId="{6A99FC5D-9D05-4BC5-B67B-BC6863A4D3FF}" type="pres">
      <dgm:prSet presAssocID="{66EDE43E-8173-4B13-88AF-D17AB26F943F}" presName="Name25" presStyleLbl="parChTrans1D4" presStyleIdx="5" presStyleCnt="6"/>
      <dgm:spPr/>
    </dgm:pt>
    <dgm:pt modelId="{75147360-F47D-4ECE-9290-36592A2155F3}" type="pres">
      <dgm:prSet presAssocID="{66EDE43E-8173-4B13-88AF-D17AB26F943F}" presName="connTx" presStyleLbl="parChTrans1D4" presStyleIdx="5" presStyleCnt="6"/>
      <dgm:spPr/>
    </dgm:pt>
    <dgm:pt modelId="{4068D64B-ABB6-4B39-8F72-F94D4473AB96}" type="pres">
      <dgm:prSet presAssocID="{122F2F24-9C22-43EF-95DA-68A903316789}" presName="Name30" presStyleCnt="0"/>
      <dgm:spPr/>
    </dgm:pt>
    <dgm:pt modelId="{25314B88-7E58-445D-ABF0-F4FA019C5E62}" type="pres">
      <dgm:prSet presAssocID="{122F2F24-9C22-43EF-95DA-68A903316789}" presName="level2Shape" presStyleLbl="node4" presStyleIdx="5" presStyleCnt="6"/>
      <dgm:spPr/>
    </dgm:pt>
    <dgm:pt modelId="{EF9D08FF-BB92-471D-899D-1C1A8536CA8A}" type="pres">
      <dgm:prSet presAssocID="{122F2F24-9C22-43EF-95DA-68A903316789}" presName="hierChild3" presStyleCnt="0"/>
      <dgm:spPr/>
    </dgm:pt>
    <dgm:pt modelId="{492B0B61-7B71-42B7-A69A-C65179E49B2C}" type="pres">
      <dgm:prSet presAssocID="{1B8380AE-BD3F-480D-A9E1-573BE6A83AC3}" presName="Name25" presStyleLbl="parChTrans1D2" presStyleIdx="1" presStyleCnt="2"/>
      <dgm:spPr/>
    </dgm:pt>
    <dgm:pt modelId="{43FD5E01-1166-413E-BF76-10AA8F154F97}" type="pres">
      <dgm:prSet presAssocID="{1B8380AE-BD3F-480D-A9E1-573BE6A83AC3}" presName="connTx" presStyleLbl="parChTrans1D2" presStyleIdx="1" presStyleCnt="2"/>
      <dgm:spPr/>
    </dgm:pt>
    <dgm:pt modelId="{ADD5AD41-52A9-4E29-97D9-40E6B71B63CD}" type="pres">
      <dgm:prSet presAssocID="{04964340-AF5F-4BAA-95F6-87D881765FF8}" presName="Name30" presStyleCnt="0"/>
      <dgm:spPr/>
    </dgm:pt>
    <dgm:pt modelId="{9DCB61E6-AEE6-4221-BB03-666E13031148}" type="pres">
      <dgm:prSet presAssocID="{04964340-AF5F-4BAA-95F6-87D881765FF8}" presName="level2Shape" presStyleLbl="node2" presStyleIdx="1" presStyleCnt="2"/>
      <dgm:spPr/>
    </dgm:pt>
    <dgm:pt modelId="{2E730F3B-66A2-48EE-8367-4BA29F745331}" type="pres">
      <dgm:prSet presAssocID="{04964340-AF5F-4BAA-95F6-87D881765FF8}" presName="hierChild3" presStyleCnt="0"/>
      <dgm:spPr/>
    </dgm:pt>
    <dgm:pt modelId="{18F3463D-3B6B-42AB-BD9D-182786FC6BD7}" type="pres">
      <dgm:prSet presAssocID="{EA639309-2BC7-4685-840B-0221DEE5D3E3}" presName="bgShapesFlow" presStyleCnt="0"/>
      <dgm:spPr/>
    </dgm:pt>
  </dgm:ptLst>
  <dgm:cxnLst>
    <dgm:cxn modelId="{29DFC102-31EF-41C8-9F5B-CCF4CFCF1317}" type="presOf" srcId="{DB583198-1F8E-4F39-ABF2-D49860D2EE2E}" destId="{020AB7B0-5B13-43FD-8D4C-B9B0736DC928}" srcOrd="1" destOrd="0" presId="urn:microsoft.com/office/officeart/2005/8/layout/hierarchy5"/>
    <dgm:cxn modelId="{48A3AB03-7AC2-461F-90B5-8A58093368F1}" type="presOf" srcId="{DB583198-1F8E-4F39-ABF2-D49860D2EE2E}" destId="{524E3A5D-27B5-41B8-9DE4-DE065A748A89}" srcOrd="0" destOrd="0" presId="urn:microsoft.com/office/officeart/2005/8/layout/hierarchy5"/>
    <dgm:cxn modelId="{15660F04-0A27-40B2-B292-556635B8CC06}" type="presOf" srcId="{66EDE43E-8173-4B13-88AF-D17AB26F943F}" destId="{6A99FC5D-9D05-4BC5-B67B-BC6863A4D3FF}" srcOrd="0" destOrd="0" presId="urn:microsoft.com/office/officeart/2005/8/layout/hierarchy5"/>
    <dgm:cxn modelId="{15EB7A08-D230-4CAE-814C-A0BCA24C45AB}" type="presOf" srcId="{A92433DE-44A5-4AB2-A151-E49E6A4E3ACC}" destId="{4A570933-6EEA-4ED4-B32C-BFD4100705FA}" srcOrd="0" destOrd="0" presId="urn:microsoft.com/office/officeart/2005/8/layout/hierarchy5"/>
    <dgm:cxn modelId="{57D51F0B-1E79-459C-A65C-197108A79B12}" type="presOf" srcId="{41911BC5-D5EB-49B7-9A71-1839CD75F59B}" destId="{F7970CCF-6504-4697-92DB-8300A25E06E8}" srcOrd="1" destOrd="0" presId="urn:microsoft.com/office/officeart/2005/8/layout/hierarchy5"/>
    <dgm:cxn modelId="{ED71730D-1F3D-4F0F-B9A6-4C07DA141847}" srcId="{EF791783-F67E-4CC7-BFFF-9E0644BDE83B}" destId="{122F2F24-9C22-43EF-95DA-68A903316789}" srcOrd="2" destOrd="0" parTransId="{66EDE43E-8173-4B13-88AF-D17AB26F943F}" sibTransId="{E91695ED-632B-46A8-A604-FE943164D995}"/>
    <dgm:cxn modelId="{3B58240E-DDED-4DCD-B90C-0E16A9C54245}" srcId="{481A15CC-A6BE-4FAB-80D5-F4A326B55D2A}" destId="{06049617-BCDD-4288-B144-7E47BDB049AC}" srcOrd="0" destOrd="0" parTransId="{DD981873-85B8-432D-8D32-AE84041E0690}" sibTransId="{5FD31D81-F8B3-43D6-8EE3-182F00AE9C02}"/>
    <dgm:cxn modelId="{6E265F16-0D66-4759-845B-658267C441FB}" type="presOf" srcId="{84C80CA9-7029-4F03-A980-EF0257176759}" destId="{BFA6B731-CCF1-401D-9FC2-AF327EB862C7}" srcOrd="0" destOrd="0" presId="urn:microsoft.com/office/officeart/2005/8/layout/hierarchy5"/>
    <dgm:cxn modelId="{CB42252A-449A-438B-B478-3CF6C80BC1B7}" type="presOf" srcId="{41911BC5-D5EB-49B7-9A71-1839CD75F59B}" destId="{A1CD4CC5-F820-4FBC-A391-860D3B6CD5B1}" srcOrd="0" destOrd="0" presId="urn:microsoft.com/office/officeart/2005/8/layout/hierarchy5"/>
    <dgm:cxn modelId="{79592D2A-4DA0-4D07-9BC5-DEF265D252EC}" srcId="{7AC344BC-91DF-42FD-A17A-953BE773449E}" destId="{A92433DE-44A5-4AB2-A151-E49E6A4E3ACC}" srcOrd="0" destOrd="0" parTransId="{27A6800A-A5DB-4A05-B9B6-C4F9427FA394}" sibTransId="{FA0D79D1-67E3-4D2F-8DA8-EA046BF9EACF}"/>
    <dgm:cxn modelId="{F6785D30-D053-43EA-9D0B-4AF4B19540B2}" srcId="{EF791783-F67E-4CC7-BFFF-9E0644BDE83B}" destId="{AF9D1CD2-27A7-48A7-872B-531DD48B9572}" srcOrd="1" destOrd="0" parTransId="{7ED6E8E6-7A46-470C-896A-7704129710F1}" sibTransId="{614776F6-F8FB-4C4C-ACF6-521AFD96FDE2}"/>
    <dgm:cxn modelId="{9F6FEC35-8180-4AA7-B377-543AD5E61F53}" type="presOf" srcId="{DD981873-85B8-432D-8D32-AE84041E0690}" destId="{5B77BB49-434C-4396-B8D5-49E59E3372DD}" srcOrd="1" destOrd="0" presId="urn:microsoft.com/office/officeart/2005/8/layout/hierarchy5"/>
    <dgm:cxn modelId="{680F575B-6974-4385-ADC5-80A14D6549AC}" type="presOf" srcId="{B3522D24-327A-4F49-B034-31DC2BA5A3AB}" destId="{D60279D4-2722-46A2-80BB-3C3EB0E11E1E}" srcOrd="0" destOrd="0" presId="urn:microsoft.com/office/officeart/2005/8/layout/hierarchy5"/>
    <dgm:cxn modelId="{2C3E9D61-E860-4E15-898C-516897EB3A53}" type="presOf" srcId="{06049617-BCDD-4288-B144-7E47BDB049AC}" destId="{DD847BA8-8ADE-457A-ACDA-BAD2A81F1C7F}" srcOrd="0" destOrd="0" presId="urn:microsoft.com/office/officeart/2005/8/layout/hierarchy5"/>
    <dgm:cxn modelId="{1A18236D-EBDA-49AA-B075-79A6E90E3F69}" type="presOf" srcId="{481A15CC-A6BE-4FAB-80D5-F4A326B55D2A}" destId="{2860366B-6735-4C7B-AB66-9D5F30F351B9}" srcOrd="0" destOrd="0" presId="urn:microsoft.com/office/officeart/2005/8/layout/hierarchy5"/>
    <dgm:cxn modelId="{9EF0846E-2192-4370-BB0A-D1BF379FD867}" type="presOf" srcId="{2708E7FD-2653-4A5C-A48B-3FC778CA6215}" destId="{4FD2A131-F123-416A-9711-96C994FE356D}" srcOrd="1" destOrd="0" presId="urn:microsoft.com/office/officeart/2005/8/layout/hierarchy5"/>
    <dgm:cxn modelId="{826A8651-1A6C-4044-816D-6500AC79C389}" srcId="{7AC344BC-91DF-42FD-A17A-953BE773449E}" destId="{04964340-AF5F-4BAA-95F6-87D881765FF8}" srcOrd="1" destOrd="0" parTransId="{1B8380AE-BD3F-480D-A9E1-573BE6A83AC3}" sibTransId="{63780D94-6FE5-4E9C-9EBE-040296268066}"/>
    <dgm:cxn modelId="{CD9B1C75-DE61-4262-B22D-91E2ED66A95A}" type="presOf" srcId="{27A6800A-A5DB-4A05-B9B6-C4F9427FA394}" destId="{6762D2CC-8BD0-48C6-9E20-3840A4BC9FC8}" srcOrd="0" destOrd="0" presId="urn:microsoft.com/office/officeart/2005/8/layout/hierarchy5"/>
    <dgm:cxn modelId="{3394E975-AC92-432C-B61B-82E462733F0A}" type="presOf" srcId="{2708E7FD-2653-4A5C-A48B-3FC778CA6215}" destId="{C4B78D54-E5A1-4496-B65C-C763CC86C77D}" srcOrd="0" destOrd="0" presId="urn:microsoft.com/office/officeart/2005/8/layout/hierarchy5"/>
    <dgm:cxn modelId="{BE9F1F57-2B9A-408E-B2D5-CD38798239B9}" srcId="{481A15CC-A6BE-4FAB-80D5-F4A326B55D2A}" destId="{71F368EE-0BDB-4179-806E-2FAA344DA9ED}" srcOrd="2" destOrd="0" parTransId="{D6EC9E81-3066-446C-B90D-0879753D02DA}" sibTransId="{9E3319B7-BF2A-4A5C-AD89-798AD72C08E3}"/>
    <dgm:cxn modelId="{177CCB5A-7716-4B77-B774-26024625D0E7}" type="presOf" srcId="{27A6800A-A5DB-4A05-B9B6-C4F9427FA394}" destId="{46427187-AB3C-4D12-ACEA-23C76D4F0C83}" srcOrd="1" destOrd="0" presId="urn:microsoft.com/office/officeart/2005/8/layout/hierarchy5"/>
    <dgm:cxn modelId="{E6B9DF7A-78D5-45B3-8589-2B1E8F1ACABE}" srcId="{EA639309-2BC7-4685-840B-0221DEE5D3E3}" destId="{7AC344BC-91DF-42FD-A17A-953BE773449E}" srcOrd="0" destOrd="0" parTransId="{AE2DA3D0-6E7C-4EDD-BF7B-C4C69FE63866}" sibTransId="{4BCA5424-5E4F-4DF7-B435-050DA53541B1}"/>
    <dgm:cxn modelId="{036F3B8A-6507-4F08-B844-5690E46692BA}" type="presOf" srcId="{EF791783-F67E-4CC7-BFFF-9E0644BDE83B}" destId="{264519B7-F141-4160-A70C-0105C6E7CEAE}" srcOrd="0" destOrd="0" presId="urn:microsoft.com/office/officeart/2005/8/layout/hierarchy5"/>
    <dgm:cxn modelId="{891B638A-1592-4B73-83E0-DC6FBA32E8FC}" type="presOf" srcId="{122F2F24-9C22-43EF-95DA-68A903316789}" destId="{25314B88-7E58-445D-ABF0-F4FA019C5E62}" srcOrd="0" destOrd="0" presId="urn:microsoft.com/office/officeart/2005/8/layout/hierarchy5"/>
    <dgm:cxn modelId="{98EAE991-BF9C-4E42-8564-9B9AB1F4AAA9}" type="presOf" srcId="{DD981873-85B8-432D-8D32-AE84041E0690}" destId="{14EEC6F4-3822-4FD3-B151-BEF6B24825F1}" srcOrd="0" destOrd="0" presId="urn:microsoft.com/office/officeart/2005/8/layout/hierarchy5"/>
    <dgm:cxn modelId="{1823F992-46B2-4F65-83F9-A84571C1976F}" type="presOf" srcId="{5E07B9F6-D2B2-4516-BD87-B233CBACC5D3}" destId="{7FFB1BD1-BEC3-4097-AFE2-75109AAA802B}" srcOrd="0" destOrd="0" presId="urn:microsoft.com/office/officeart/2005/8/layout/hierarchy5"/>
    <dgm:cxn modelId="{C25D53A1-6351-49CE-BC24-20E4272E0C53}" type="presOf" srcId="{D6EC9E81-3066-446C-B90D-0879753D02DA}" destId="{73F99B32-DA3D-4DB8-94E9-D2ABF70BF294}" srcOrd="1" destOrd="0" presId="urn:microsoft.com/office/officeart/2005/8/layout/hierarchy5"/>
    <dgm:cxn modelId="{0C2486AD-C505-4A90-8B52-54305F71CB3C}" type="presOf" srcId="{04964340-AF5F-4BAA-95F6-87D881765FF8}" destId="{9DCB61E6-AEE6-4221-BB03-666E13031148}" srcOrd="0" destOrd="0" presId="urn:microsoft.com/office/officeart/2005/8/layout/hierarchy5"/>
    <dgm:cxn modelId="{B23720B4-3B57-4344-89C9-F6C92CD5FE59}" type="presOf" srcId="{D6EC9E81-3066-446C-B90D-0879753D02DA}" destId="{39E423C9-5769-45CC-8576-99475CBBFE80}" srcOrd="0" destOrd="0" presId="urn:microsoft.com/office/officeart/2005/8/layout/hierarchy5"/>
    <dgm:cxn modelId="{378D32BA-CF7B-4B60-993F-40631629A0BE}" srcId="{481A15CC-A6BE-4FAB-80D5-F4A326B55D2A}" destId="{5E07B9F6-D2B2-4516-BD87-B233CBACC5D3}" srcOrd="1" destOrd="0" parTransId="{2708E7FD-2653-4A5C-A48B-3FC778CA6215}" sibTransId="{6921CB42-F48F-47B9-AEDC-9CECB2D452CA}"/>
    <dgm:cxn modelId="{E69B86C2-C6F1-4189-BD3E-E0E205F9D983}" srcId="{EF791783-F67E-4CC7-BFFF-9E0644BDE83B}" destId="{481A15CC-A6BE-4FAB-80D5-F4A326B55D2A}" srcOrd="0" destOrd="0" parTransId="{41911BC5-D5EB-49B7-9A71-1839CD75F59B}" sibTransId="{1A243F4E-AE14-482F-B587-F6912F9DE90F}"/>
    <dgm:cxn modelId="{08B6C3D3-8048-46DC-BA66-95CC88731228}" type="presOf" srcId="{7AC344BC-91DF-42FD-A17A-953BE773449E}" destId="{77B25694-BFEF-4B71-8519-AE5ADE94D398}" srcOrd="0" destOrd="0" presId="urn:microsoft.com/office/officeart/2005/8/layout/hierarchy5"/>
    <dgm:cxn modelId="{F711DDD8-2D48-43F2-B9E1-3E048F8BE758}" srcId="{A92433DE-44A5-4AB2-A151-E49E6A4E3ACC}" destId="{B3522D24-327A-4F49-B034-31DC2BA5A3AB}" srcOrd="0" destOrd="0" parTransId="{DB583198-1F8E-4F39-ABF2-D49860D2EE2E}" sibTransId="{E06E02AB-BC8F-4507-99F9-FE59257FB151}"/>
    <dgm:cxn modelId="{4CA4C1E0-3CC5-431D-B62D-C4AA6FDDBB27}" type="presOf" srcId="{EA639309-2BC7-4685-840B-0221DEE5D3E3}" destId="{4D324FEB-3765-487A-96F0-0839BC543307}" srcOrd="0" destOrd="0" presId="urn:microsoft.com/office/officeart/2005/8/layout/hierarchy5"/>
    <dgm:cxn modelId="{330648E1-B2D5-48F2-938C-54032F389E4B}" type="presOf" srcId="{1B8380AE-BD3F-480D-A9E1-573BE6A83AC3}" destId="{43FD5E01-1166-413E-BF76-10AA8F154F97}" srcOrd="1" destOrd="0" presId="urn:microsoft.com/office/officeart/2005/8/layout/hierarchy5"/>
    <dgm:cxn modelId="{4906B1E4-9953-4362-8E4E-9B1601AFACF5}" type="presOf" srcId="{71F368EE-0BDB-4179-806E-2FAA344DA9ED}" destId="{F03BDDFE-4C22-408C-88FC-9DFF40F6B588}" srcOrd="0" destOrd="0" presId="urn:microsoft.com/office/officeart/2005/8/layout/hierarchy5"/>
    <dgm:cxn modelId="{A96C36E7-3B3D-4296-9CC0-07F30D9D9BD3}" type="presOf" srcId="{66EDE43E-8173-4B13-88AF-D17AB26F943F}" destId="{75147360-F47D-4ECE-9290-36592A2155F3}" srcOrd="1" destOrd="0" presId="urn:microsoft.com/office/officeart/2005/8/layout/hierarchy5"/>
    <dgm:cxn modelId="{9808A8EB-2D2A-4B94-AE9E-479BC03E9E0B}" type="presOf" srcId="{84C80CA9-7029-4F03-A980-EF0257176759}" destId="{EDE27F14-9A29-428E-AB29-B707B8C5AE0F}" srcOrd="1" destOrd="0" presId="urn:microsoft.com/office/officeart/2005/8/layout/hierarchy5"/>
    <dgm:cxn modelId="{CD2703F8-024C-4D49-A6B0-07D73E645718}" type="presOf" srcId="{7ED6E8E6-7A46-470C-896A-7704129710F1}" destId="{51DA155C-2A0E-4EB4-B4C6-43627FEC531D}" srcOrd="0" destOrd="0" presId="urn:microsoft.com/office/officeart/2005/8/layout/hierarchy5"/>
    <dgm:cxn modelId="{255382F8-C813-4ED7-844E-171D30276CDA}" srcId="{A92433DE-44A5-4AB2-A151-E49E6A4E3ACC}" destId="{EF791783-F67E-4CC7-BFFF-9E0644BDE83B}" srcOrd="1" destOrd="0" parTransId="{84C80CA9-7029-4F03-A980-EF0257176759}" sibTransId="{7156FBCD-FA64-4B3C-92AD-63FB83B5EF26}"/>
    <dgm:cxn modelId="{B82F00FB-21A7-4737-9A2D-84C5F6870B12}" type="presOf" srcId="{AF9D1CD2-27A7-48A7-872B-531DD48B9572}" destId="{4D7E5751-9FEB-4BC1-9E24-D1728EA4CB65}" srcOrd="0" destOrd="0" presId="urn:microsoft.com/office/officeart/2005/8/layout/hierarchy5"/>
    <dgm:cxn modelId="{04B2C4FB-A253-41D6-A302-7B9612525121}" type="presOf" srcId="{7ED6E8E6-7A46-470C-896A-7704129710F1}" destId="{710F8635-0785-40DD-A1DF-A3330B7AD602}" srcOrd="1" destOrd="0" presId="urn:microsoft.com/office/officeart/2005/8/layout/hierarchy5"/>
    <dgm:cxn modelId="{509457FD-7035-4698-8E09-A1628807A201}" type="presOf" srcId="{1B8380AE-BD3F-480D-A9E1-573BE6A83AC3}" destId="{492B0B61-7B71-42B7-A69A-C65179E49B2C}" srcOrd="0" destOrd="0" presId="urn:microsoft.com/office/officeart/2005/8/layout/hierarchy5"/>
    <dgm:cxn modelId="{0F04E401-D3EC-42B6-810B-5115148921AD}" type="presParOf" srcId="{4D324FEB-3765-487A-96F0-0839BC543307}" destId="{7B97DA28-23CB-40EF-86E4-9F455CC8E7E6}" srcOrd="0" destOrd="0" presId="urn:microsoft.com/office/officeart/2005/8/layout/hierarchy5"/>
    <dgm:cxn modelId="{2A0A26D4-7438-447F-B8F9-DC722F467D28}" type="presParOf" srcId="{7B97DA28-23CB-40EF-86E4-9F455CC8E7E6}" destId="{8FB98B39-CE25-4BA0-925B-40BF66A904AB}" srcOrd="0" destOrd="0" presId="urn:microsoft.com/office/officeart/2005/8/layout/hierarchy5"/>
    <dgm:cxn modelId="{986301C1-2186-4C82-BE46-4630E9379CE6}" type="presParOf" srcId="{8FB98B39-CE25-4BA0-925B-40BF66A904AB}" destId="{95582E59-AA7D-4691-8B49-90320D4F1EEB}" srcOrd="0" destOrd="0" presId="urn:microsoft.com/office/officeart/2005/8/layout/hierarchy5"/>
    <dgm:cxn modelId="{35DE98AD-226B-4FC6-935C-49CDBC373F1C}" type="presParOf" srcId="{95582E59-AA7D-4691-8B49-90320D4F1EEB}" destId="{77B25694-BFEF-4B71-8519-AE5ADE94D398}" srcOrd="0" destOrd="0" presId="urn:microsoft.com/office/officeart/2005/8/layout/hierarchy5"/>
    <dgm:cxn modelId="{E45DF073-D75A-4129-A486-D1C60C84D2A4}" type="presParOf" srcId="{95582E59-AA7D-4691-8B49-90320D4F1EEB}" destId="{FAEAED1B-BA1B-4C09-9D66-FDF94C47575F}" srcOrd="1" destOrd="0" presId="urn:microsoft.com/office/officeart/2005/8/layout/hierarchy5"/>
    <dgm:cxn modelId="{8CF2B763-342A-4260-9889-F31526248118}" type="presParOf" srcId="{FAEAED1B-BA1B-4C09-9D66-FDF94C47575F}" destId="{6762D2CC-8BD0-48C6-9E20-3840A4BC9FC8}" srcOrd="0" destOrd="0" presId="urn:microsoft.com/office/officeart/2005/8/layout/hierarchy5"/>
    <dgm:cxn modelId="{70CD21FA-6D78-4C61-9A1F-1209713320CF}" type="presParOf" srcId="{6762D2CC-8BD0-48C6-9E20-3840A4BC9FC8}" destId="{46427187-AB3C-4D12-ACEA-23C76D4F0C83}" srcOrd="0" destOrd="0" presId="urn:microsoft.com/office/officeart/2005/8/layout/hierarchy5"/>
    <dgm:cxn modelId="{7D9D4808-41EA-4DD4-875A-D9CB3D20A0B2}" type="presParOf" srcId="{FAEAED1B-BA1B-4C09-9D66-FDF94C47575F}" destId="{3C813A0C-366C-4ABF-A59D-28C35A47B7A9}" srcOrd="1" destOrd="0" presId="urn:microsoft.com/office/officeart/2005/8/layout/hierarchy5"/>
    <dgm:cxn modelId="{8E52AF9A-B1EB-47F8-A671-87E86203C717}" type="presParOf" srcId="{3C813A0C-366C-4ABF-A59D-28C35A47B7A9}" destId="{4A570933-6EEA-4ED4-B32C-BFD4100705FA}" srcOrd="0" destOrd="0" presId="urn:microsoft.com/office/officeart/2005/8/layout/hierarchy5"/>
    <dgm:cxn modelId="{1C228CE0-23D3-45B2-83AF-ABF0923B5AA4}" type="presParOf" srcId="{3C813A0C-366C-4ABF-A59D-28C35A47B7A9}" destId="{A0A8E2BC-50AB-4157-B659-E28C9248D784}" srcOrd="1" destOrd="0" presId="urn:microsoft.com/office/officeart/2005/8/layout/hierarchy5"/>
    <dgm:cxn modelId="{3AF1ED14-EC21-4F0D-85B1-177F8F9350D7}" type="presParOf" srcId="{A0A8E2BC-50AB-4157-B659-E28C9248D784}" destId="{524E3A5D-27B5-41B8-9DE4-DE065A748A89}" srcOrd="0" destOrd="0" presId="urn:microsoft.com/office/officeart/2005/8/layout/hierarchy5"/>
    <dgm:cxn modelId="{135E6B29-A0F8-4C6A-A636-1B518167CD17}" type="presParOf" srcId="{524E3A5D-27B5-41B8-9DE4-DE065A748A89}" destId="{020AB7B0-5B13-43FD-8D4C-B9B0736DC928}" srcOrd="0" destOrd="0" presId="urn:microsoft.com/office/officeart/2005/8/layout/hierarchy5"/>
    <dgm:cxn modelId="{273B310B-56E8-4258-AC67-A23324C9DB7A}" type="presParOf" srcId="{A0A8E2BC-50AB-4157-B659-E28C9248D784}" destId="{B78CEA0D-DA6A-4374-A271-427F38D99F9C}" srcOrd="1" destOrd="0" presId="urn:microsoft.com/office/officeart/2005/8/layout/hierarchy5"/>
    <dgm:cxn modelId="{DAEE00D3-58BD-49A3-853C-652EA822C7D9}" type="presParOf" srcId="{B78CEA0D-DA6A-4374-A271-427F38D99F9C}" destId="{D60279D4-2722-46A2-80BB-3C3EB0E11E1E}" srcOrd="0" destOrd="0" presId="urn:microsoft.com/office/officeart/2005/8/layout/hierarchy5"/>
    <dgm:cxn modelId="{452100E3-0D56-491D-BE33-05244A6419E5}" type="presParOf" srcId="{B78CEA0D-DA6A-4374-A271-427F38D99F9C}" destId="{9C5270A8-3FAA-40F1-B551-A21BF61E9458}" srcOrd="1" destOrd="0" presId="urn:microsoft.com/office/officeart/2005/8/layout/hierarchy5"/>
    <dgm:cxn modelId="{F04AF205-6FF4-4CD1-8602-9168D659DA15}" type="presParOf" srcId="{A0A8E2BC-50AB-4157-B659-E28C9248D784}" destId="{BFA6B731-CCF1-401D-9FC2-AF327EB862C7}" srcOrd="2" destOrd="0" presId="urn:microsoft.com/office/officeart/2005/8/layout/hierarchy5"/>
    <dgm:cxn modelId="{84A8970E-36FA-444A-8E3A-DDD7AD58A3AB}" type="presParOf" srcId="{BFA6B731-CCF1-401D-9FC2-AF327EB862C7}" destId="{EDE27F14-9A29-428E-AB29-B707B8C5AE0F}" srcOrd="0" destOrd="0" presId="urn:microsoft.com/office/officeart/2005/8/layout/hierarchy5"/>
    <dgm:cxn modelId="{FDB5332B-4DBB-4675-855A-5AD0973D7709}" type="presParOf" srcId="{A0A8E2BC-50AB-4157-B659-E28C9248D784}" destId="{B35C23E1-B940-437A-85A0-22D92C2A0F3C}" srcOrd="3" destOrd="0" presId="urn:microsoft.com/office/officeart/2005/8/layout/hierarchy5"/>
    <dgm:cxn modelId="{ECDAA26E-852E-47BB-B9C8-05266A590CF5}" type="presParOf" srcId="{B35C23E1-B940-437A-85A0-22D92C2A0F3C}" destId="{264519B7-F141-4160-A70C-0105C6E7CEAE}" srcOrd="0" destOrd="0" presId="urn:microsoft.com/office/officeart/2005/8/layout/hierarchy5"/>
    <dgm:cxn modelId="{DDCE7B53-E3AF-48DE-BBF0-EFDB72B61CBF}" type="presParOf" srcId="{B35C23E1-B940-437A-85A0-22D92C2A0F3C}" destId="{8399AB9F-1DEE-4DFE-BB5F-FAF4A1BE1009}" srcOrd="1" destOrd="0" presId="urn:microsoft.com/office/officeart/2005/8/layout/hierarchy5"/>
    <dgm:cxn modelId="{A5DF58C8-3E1E-4C5B-9796-4056713F092F}" type="presParOf" srcId="{8399AB9F-1DEE-4DFE-BB5F-FAF4A1BE1009}" destId="{A1CD4CC5-F820-4FBC-A391-860D3B6CD5B1}" srcOrd="0" destOrd="0" presId="urn:microsoft.com/office/officeart/2005/8/layout/hierarchy5"/>
    <dgm:cxn modelId="{BE358577-90CC-412D-B85B-D44A044371D2}" type="presParOf" srcId="{A1CD4CC5-F820-4FBC-A391-860D3B6CD5B1}" destId="{F7970CCF-6504-4697-92DB-8300A25E06E8}" srcOrd="0" destOrd="0" presId="urn:microsoft.com/office/officeart/2005/8/layout/hierarchy5"/>
    <dgm:cxn modelId="{2181007F-C792-4521-8EC7-D3DEA159DE74}" type="presParOf" srcId="{8399AB9F-1DEE-4DFE-BB5F-FAF4A1BE1009}" destId="{6E7B9B24-ADB8-4BA4-BA28-D94F8DF5184E}" srcOrd="1" destOrd="0" presId="urn:microsoft.com/office/officeart/2005/8/layout/hierarchy5"/>
    <dgm:cxn modelId="{D8966F05-E9BC-4533-9EC6-D9C91F4DF460}" type="presParOf" srcId="{6E7B9B24-ADB8-4BA4-BA28-D94F8DF5184E}" destId="{2860366B-6735-4C7B-AB66-9D5F30F351B9}" srcOrd="0" destOrd="0" presId="urn:microsoft.com/office/officeart/2005/8/layout/hierarchy5"/>
    <dgm:cxn modelId="{411AEDF6-E3DC-4AEA-9331-0EC48EF44C0F}" type="presParOf" srcId="{6E7B9B24-ADB8-4BA4-BA28-D94F8DF5184E}" destId="{07C9B1A2-86A5-420F-90B9-969F8F3772A4}" srcOrd="1" destOrd="0" presId="urn:microsoft.com/office/officeart/2005/8/layout/hierarchy5"/>
    <dgm:cxn modelId="{BBDDC4F6-CE74-4901-AF4E-3A85C34BFCEA}" type="presParOf" srcId="{07C9B1A2-86A5-420F-90B9-969F8F3772A4}" destId="{14EEC6F4-3822-4FD3-B151-BEF6B24825F1}" srcOrd="0" destOrd="0" presId="urn:microsoft.com/office/officeart/2005/8/layout/hierarchy5"/>
    <dgm:cxn modelId="{944FA41D-17A9-4CE8-96ED-DB6E68355780}" type="presParOf" srcId="{14EEC6F4-3822-4FD3-B151-BEF6B24825F1}" destId="{5B77BB49-434C-4396-B8D5-49E59E3372DD}" srcOrd="0" destOrd="0" presId="urn:microsoft.com/office/officeart/2005/8/layout/hierarchy5"/>
    <dgm:cxn modelId="{F89A70B5-0084-4E7A-A0BA-62CE1D637782}" type="presParOf" srcId="{07C9B1A2-86A5-420F-90B9-969F8F3772A4}" destId="{FA4F0F9E-5E10-4810-B39F-BDC224E66512}" srcOrd="1" destOrd="0" presId="urn:microsoft.com/office/officeart/2005/8/layout/hierarchy5"/>
    <dgm:cxn modelId="{66E5C0C1-2296-407E-9EB3-7F1EEA9E4A54}" type="presParOf" srcId="{FA4F0F9E-5E10-4810-B39F-BDC224E66512}" destId="{DD847BA8-8ADE-457A-ACDA-BAD2A81F1C7F}" srcOrd="0" destOrd="0" presId="urn:microsoft.com/office/officeart/2005/8/layout/hierarchy5"/>
    <dgm:cxn modelId="{380B6F20-C507-48B0-8712-C8A624C0DCA2}" type="presParOf" srcId="{FA4F0F9E-5E10-4810-B39F-BDC224E66512}" destId="{E99754C4-A332-49A5-AF15-130D6570BF1A}" srcOrd="1" destOrd="0" presId="urn:microsoft.com/office/officeart/2005/8/layout/hierarchy5"/>
    <dgm:cxn modelId="{2DB73EEE-D898-4D05-9452-36D616DA0BCA}" type="presParOf" srcId="{07C9B1A2-86A5-420F-90B9-969F8F3772A4}" destId="{C4B78D54-E5A1-4496-B65C-C763CC86C77D}" srcOrd="2" destOrd="0" presId="urn:microsoft.com/office/officeart/2005/8/layout/hierarchy5"/>
    <dgm:cxn modelId="{E876CD87-0D86-404A-A501-1DF80F65C1F5}" type="presParOf" srcId="{C4B78D54-E5A1-4496-B65C-C763CC86C77D}" destId="{4FD2A131-F123-416A-9711-96C994FE356D}" srcOrd="0" destOrd="0" presId="urn:microsoft.com/office/officeart/2005/8/layout/hierarchy5"/>
    <dgm:cxn modelId="{B9637838-5AB5-4A42-ADE3-ED52463E6CB1}" type="presParOf" srcId="{07C9B1A2-86A5-420F-90B9-969F8F3772A4}" destId="{5E3CDA61-3DD9-47F0-8575-63971999E1E7}" srcOrd="3" destOrd="0" presId="urn:microsoft.com/office/officeart/2005/8/layout/hierarchy5"/>
    <dgm:cxn modelId="{BFBBC1E3-2AD7-46E6-9B01-7EFC301B734B}" type="presParOf" srcId="{5E3CDA61-3DD9-47F0-8575-63971999E1E7}" destId="{7FFB1BD1-BEC3-4097-AFE2-75109AAA802B}" srcOrd="0" destOrd="0" presId="urn:microsoft.com/office/officeart/2005/8/layout/hierarchy5"/>
    <dgm:cxn modelId="{AFFD4F51-A06E-4B4D-A2C7-80D244CC9F93}" type="presParOf" srcId="{5E3CDA61-3DD9-47F0-8575-63971999E1E7}" destId="{5AE9170E-44DB-4D0A-8EA0-D6583DFB5AA4}" srcOrd="1" destOrd="0" presId="urn:microsoft.com/office/officeart/2005/8/layout/hierarchy5"/>
    <dgm:cxn modelId="{A529C702-4247-48B3-8619-6A2BCC9389BD}" type="presParOf" srcId="{07C9B1A2-86A5-420F-90B9-969F8F3772A4}" destId="{39E423C9-5769-45CC-8576-99475CBBFE80}" srcOrd="4" destOrd="0" presId="urn:microsoft.com/office/officeart/2005/8/layout/hierarchy5"/>
    <dgm:cxn modelId="{491B12DE-002C-4202-ADCA-39E825B34D43}" type="presParOf" srcId="{39E423C9-5769-45CC-8576-99475CBBFE80}" destId="{73F99B32-DA3D-4DB8-94E9-D2ABF70BF294}" srcOrd="0" destOrd="0" presId="urn:microsoft.com/office/officeart/2005/8/layout/hierarchy5"/>
    <dgm:cxn modelId="{3F8C712B-D3E1-42AF-B69E-93A5F0FDB3D6}" type="presParOf" srcId="{07C9B1A2-86A5-420F-90B9-969F8F3772A4}" destId="{76C68780-5FF2-416A-AFC7-C1F016761C54}" srcOrd="5" destOrd="0" presId="urn:microsoft.com/office/officeart/2005/8/layout/hierarchy5"/>
    <dgm:cxn modelId="{7C0256E0-2354-4A13-AC8E-FD531E13D8F0}" type="presParOf" srcId="{76C68780-5FF2-416A-AFC7-C1F016761C54}" destId="{F03BDDFE-4C22-408C-88FC-9DFF40F6B588}" srcOrd="0" destOrd="0" presId="urn:microsoft.com/office/officeart/2005/8/layout/hierarchy5"/>
    <dgm:cxn modelId="{5D49D082-11BD-406A-9AB3-137AF1EBB08B}" type="presParOf" srcId="{76C68780-5FF2-416A-AFC7-C1F016761C54}" destId="{C44FFFE3-27C2-4D08-8FD8-C054CCCF279B}" srcOrd="1" destOrd="0" presId="urn:microsoft.com/office/officeart/2005/8/layout/hierarchy5"/>
    <dgm:cxn modelId="{C2CE5347-0D0F-41A9-8EAC-B5EBB41D11B1}" type="presParOf" srcId="{8399AB9F-1DEE-4DFE-BB5F-FAF4A1BE1009}" destId="{51DA155C-2A0E-4EB4-B4C6-43627FEC531D}" srcOrd="2" destOrd="0" presId="urn:microsoft.com/office/officeart/2005/8/layout/hierarchy5"/>
    <dgm:cxn modelId="{02A79F55-C18A-4ED5-BD67-D99B6C5155D4}" type="presParOf" srcId="{51DA155C-2A0E-4EB4-B4C6-43627FEC531D}" destId="{710F8635-0785-40DD-A1DF-A3330B7AD602}" srcOrd="0" destOrd="0" presId="urn:microsoft.com/office/officeart/2005/8/layout/hierarchy5"/>
    <dgm:cxn modelId="{0CB617B1-BECF-4786-9D9F-3E7DB42EA08B}" type="presParOf" srcId="{8399AB9F-1DEE-4DFE-BB5F-FAF4A1BE1009}" destId="{2D5E68B0-204F-41DB-BF80-2BB0F480A6EE}" srcOrd="3" destOrd="0" presId="urn:microsoft.com/office/officeart/2005/8/layout/hierarchy5"/>
    <dgm:cxn modelId="{183C3CF7-AA81-4B97-BFAE-177209490252}" type="presParOf" srcId="{2D5E68B0-204F-41DB-BF80-2BB0F480A6EE}" destId="{4D7E5751-9FEB-4BC1-9E24-D1728EA4CB65}" srcOrd="0" destOrd="0" presId="urn:microsoft.com/office/officeart/2005/8/layout/hierarchy5"/>
    <dgm:cxn modelId="{AF70E98D-D6CA-4AF7-979A-922445519672}" type="presParOf" srcId="{2D5E68B0-204F-41DB-BF80-2BB0F480A6EE}" destId="{7309B85A-4D7E-466F-A282-B3E381053D81}" srcOrd="1" destOrd="0" presId="urn:microsoft.com/office/officeart/2005/8/layout/hierarchy5"/>
    <dgm:cxn modelId="{A44B58D6-6DAF-4F8F-85A2-08128A572F07}" type="presParOf" srcId="{8399AB9F-1DEE-4DFE-BB5F-FAF4A1BE1009}" destId="{6A99FC5D-9D05-4BC5-B67B-BC6863A4D3FF}" srcOrd="4" destOrd="0" presId="urn:microsoft.com/office/officeart/2005/8/layout/hierarchy5"/>
    <dgm:cxn modelId="{239FA17E-381F-4E38-A1E6-B9069EE7614F}" type="presParOf" srcId="{6A99FC5D-9D05-4BC5-B67B-BC6863A4D3FF}" destId="{75147360-F47D-4ECE-9290-36592A2155F3}" srcOrd="0" destOrd="0" presId="urn:microsoft.com/office/officeart/2005/8/layout/hierarchy5"/>
    <dgm:cxn modelId="{278B9F1D-249F-4A67-9E5A-A96133BA7AA1}" type="presParOf" srcId="{8399AB9F-1DEE-4DFE-BB5F-FAF4A1BE1009}" destId="{4068D64B-ABB6-4B39-8F72-F94D4473AB96}" srcOrd="5" destOrd="0" presId="urn:microsoft.com/office/officeart/2005/8/layout/hierarchy5"/>
    <dgm:cxn modelId="{B66566C9-50EA-42AD-ACFF-26D8658BF839}" type="presParOf" srcId="{4068D64B-ABB6-4B39-8F72-F94D4473AB96}" destId="{25314B88-7E58-445D-ABF0-F4FA019C5E62}" srcOrd="0" destOrd="0" presId="urn:microsoft.com/office/officeart/2005/8/layout/hierarchy5"/>
    <dgm:cxn modelId="{25E5F2F3-3E24-49E8-8DFE-4C8C8FE1D58A}" type="presParOf" srcId="{4068D64B-ABB6-4B39-8F72-F94D4473AB96}" destId="{EF9D08FF-BB92-471D-899D-1C1A8536CA8A}" srcOrd="1" destOrd="0" presId="urn:microsoft.com/office/officeart/2005/8/layout/hierarchy5"/>
    <dgm:cxn modelId="{93FDF907-B845-4BF7-B1BC-64B7D82F68A9}" type="presParOf" srcId="{FAEAED1B-BA1B-4C09-9D66-FDF94C47575F}" destId="{492B0B61-7B71-42B7-A69A-C65179E49B2C}" srcOrd="2" destOrd="0" presId="urn:microsoft.com/office/officeart/2005/8/layout/hierarchy5"/>
    <dgm:cxn modelId="{B2926F05-D821-4087-A81F-3E0B5ED03E33}" type="presParOf" srcId="{492B0B61-7B71-42B7-A69A-C65179E49B2C}" destId="{43FD5E01-1166-413E-BF76-10AA8F154F97}" srcOrd="0" destOrd="0" presId="urn:microsoft.com/office/officeart/2005/8/layout/hierarchy5"/>
    <dgm:cxn modelId="{C33CDFC2-282C-46FF-8A97-E6BFE0F46237}" type="presParOf" srcId="{FAEAED1B-BA1B-4C09-9D66-FDF94C47575F}" destId="{ADD5AD41-52A9-4E29-97D9-40E6B71B63CD}" srcOrd="3" destOrd="0" presId="urn:microsoft.com/office/officeart/2005/8/layout/hierarchy5"/>
    <dgm:cxn modelId="{8BDAD21E-FD72-45CF-8096-9C117C8CC879}" type="presParOf" srcId="{ADD5AD41-52A9-4E29-97D9-40E6B71B63CD}" destId="{9DCB61E6-AEE6-4221-BB03-666E13031148}" srcOrd="0" destOrd="0" presId="urn:microsoft.com/office/officeart/2005/8/layout/hierarchy5"/>
    <dgm:cxn modelId="{4D00D227-AA7D-478F-A486-3D67B5F87493}" type="presParOf" srcId="{ADD5AD41-52A9-4E29-97D9-40E6B71B63CD}" destId="{2E730F3B-66A2-48EE-8367-4BA29F745331}" srcOrd="1" destOrd="0" presId="urn:microsoft.com/office/officeart/2005/8/layout/hierarchy5"/>
    <dgm:cxn modelId="{0C8C12D2-ACF5-484E-8167-3A30AB5CDA13}" type="presParOf" srcId="{4D324FEB-3765-487A-96F0-0839BC543307}" destId="{18F3463D-3B6B-42AB-BD9D-182786FC6BD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42C10-8E86-4051-B732-6305771FBB56}">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Prepare a Base Model</a:t>
          </a:r>
          <a:endParaRPr kumimoji="1" lang="ja-JP" altLang="en-US" sz="1400" kern="1200" dirty="0"/>
        </a:p>
      </dsp:txBody>
      <dsp:txXfrm>
        <a:off x="572760" y="1607785"/>
        <a:ext cx="1703651" cy="1135766"/>
      </dsp:txXfrm>
    </dsp:sp>
    <dsp:sp modelId="{3A84A5EA-C5DD-430C-8174-C4E1541E5637}">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Define Cost(Objective) Function</a:t>
          </a:r>
          <a:endParaRPr kumimoji="1" lang="ja-JP" altLang="en-US" sz="1400" kern="1200" dirty="0"/>
        </a:p>
      </dsp:txBody>
      <dsp:txXfrm>
        <a:off x="3128236" y="1607785"/>
        <a:ext cx="1703651" cy="1135766"/>
      </dsp:txXfrm>
    </dsp:sp>
    <dsp:sp modelId="{4323444A-3057-4114-A6C5-51AA6775C5E1}">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Solve Mathematical Optimization Problem</a:t>
          </a:r>
          <a:endParaRPr kumimoji="1" lang="ja-JP" altLang="en-US" sz="1400" kern="1200" dirty="0"/>
        </a:p>
      </dsp:txBody>
      <dsp:txXfrm>
        <a:off x="5683712" y="1607785"/>
        <a:ext cx="1703651" cy="1135766"/>
      </dsp:txXfrm>
    </dsp:sp>
    <dsp:sp modelId="{A3943EF8-7BAE-4237-8907-46F90A59329E}">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Implement it</a:t>
          </a:r>
          <a:endParaRPr kumimoji="1" lang="ja-JP" altLang="en-US" sz="1400" kern="1200" dirty="0"/>
        </a:p>
      </dsp:txBody>
      <dsp:txXfrm>
        <a:off x="8239187" y="1607785"/>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25694-BFEF-4B71-8519-AE5ADE94D398}">
      <dsp:nvSpPr>
        <dsp:cNvPr id="0" name=""/>
        <dsp:cNvSpPr/>
      </dsp:nvSpPr>
      <dsp:spPr>
        <a:xfrm>
          <a:off x="396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Mathematical optimization</a:t>
          </a:r>
          <a:endParaRPr kumimoji="1" lang="ja-JP" altLang="en-US" sz="1400" kern="1200" dirty="0"/>
        </a:p>
      </dsp:txBody>
      <dsp:txXfrm>
        <a:off x="21985" y="2773487"/>
        <a:ext cx="1194278" cy="579122"/>
      </dsp:txXfrm>
    </dsp:sp>
    <dsp:sp modelId="{6762D2CC-8BD0-48C6-9E20-3840A4BC9FC8}">
      <dsp:nvSpPr>
        <dsp:cNvPr id="0" name=""/>
        <dsp:cNvSpPr/>
      </dsp:nvSpPr>
      <dsp:spPr>
        <a:xfrm rot="19457599">
          <a:off x="1177316" y="2875973"/>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2871039"/>
        <a:ext cx="30302" cy="30302"/>
      </dsp:txXfrm>
    </dsp:sp>
    <dsp:sp modelId="{4A570933-6EEA-4ED4-B32C-BFD4100705FA}">
      <dsp:nvSpPr>
        <dsp:cNvPr id="0" name=""/>
        <dsp:cNvSpPr/>
      </dsp:nvSpPr>
      <dsp:spPr>
        <a:xfrm>
          <a:off x="1726406" y="240175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Convex optimization</a:t>
          </a:r>
          <a:endParaRPr kumimoji="1" lang="ja-JP" altLang="en-US" sz="1400" kern="1200" dirty="0"/>
        </a:p>
      </dsp:txBody>
      <dsp:txXfrm>
        <a:off x="1744423" y="2419772"/>
        <a:ext cx="1194278" cy="579122"/>
      </dsp:txXfrm>
    </dsp:sp>
    <dsp:sp modelId="{524E3A5D-27B5-41B8-9DE4-DE065A748A89}">
      <dsp:nvSpPr>
        <dsp:cNvPr id="0" name=""/>
        <dsp:cNvSpPr/>
      </dsp:nvSpPr>
      <dsp:spPr>
        <a:xfrm rot="19457599">
          <a:off x="2899754" y="2522258"/>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517324"/>
        <a:ext cx="30302" cy="30302"/>
      </dsp:txXfrm>
    </dsp:sp>
    <dsp:sp modelId="{D60279D4-2722-46A2-80BB-3C3EB0E11E1E}">
      <dsp:nvSpPr>
        <dsp:cNvPr id="0" name=""/>
        <dsp:cNvSpPr/>
      </dsp:nvSpPr>
      <dsp:spPr>
        <a:xfrm>
          <a:off x="3448843"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Analytical</a:t>
          </a:r>
          <a:endParaRPr kumimoji="1" lang="ja-JP" altLang="en-US" sz="1400" kern="1200" dirty="0"/>
        </a:p>
      </dsp:txBody>
      <dsp:txXfrm>
        <a:off x="3466860" y="2066057"/>
        <a:ext cx="1194278" cy="579122"/>
      </dsp:txXfrm>
    </dsp:sp>
    <dsp:sp modelId="{BFA6B731-CCF1-401D-9FC2-AF327EB862C7}">
      <dsp:nvSpPr>
        <dsp:cNvPr id="0" name=""/>
        <dsp:cNvSpPr/>
      </dsp:nvSpPr>
      <dsp:spPr>
        <a:xfrm rot="2142401">
          <a:off x="2899754" y="2875973"/>
          <a:ext cx="606053" cy="20434"/>
        </a:xfrm>
        <a:custGeom>
          <a:avLst/>
          <a:gdLst/>
          <a:ahLst/>
          <a:cxnLst/>
          <a:rect l="0" t="0" r="0" b="0"/>
          <a:pathLst>
            <a:path>
              <a:moveTo>
                <a:pt x="0" y="10217"/>
              </a:moveTo>
              <a:lnTo>
                <a:pt x="606053"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3187629" y="2871039"/>
        <a:ext cx="30302" cy="30302"/>
      </dsp:txXfrm>
    </dsp:sp>
    <dsp:sp modelId="{264519B7-F141-4160-A70C-0105C6E7CEAE}">
      <dsp:nvSpPr>
        <dsp:cNvPr id="0" name=""/>
        <dsp:cNvSpPr/>
      </dsp:nvSpPr>
      <dsp:spPr>
        <a:xfrm>
          <a:off x="3448843"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Iterative</a:t>
          </a:r>
          <a:endParaRPr kumimoji="1" lang="ja-JP" altLang="en-US" sz="1400" kern="1200" dirty="0"/>
        </a:p>
      </dsp:txBody>
      <dsp:txXfrm>
        <a:off x="3466860" y="2773487"/>
        <a:ext cx="1194278" cy="579122"/>
      </dsp:txXfrm>
    </dsp:sp>
    <dsp:sp modelId="{A1CD4CC5-F820-4FBC-A391-860D3B6CD5B1}">
      <dsp:nvSpPr>
        <dsp:cNvPr id="0" name=""/>
        <dsp:cNvSpPr/>
      </dsp:nvSpPr>
      <dsp:spPr>
        <a:xfrm rot="18289469">
          <a:off x="4494334"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2687789"/>
        <a:ext cx="43088" cy="43088"/>
      </dsp:txXfrm>
    </dsp:sp>
    <dsp:sp modelId="{2860366B-6735-4C7B-AB66-9D5F30F351B9}">
      <dsp:nvSpPr>
        <dsp:cNvPr id="0" name=""/>
        <dsp:cNvSpPr/>
      </dsp:nvSpPr>
      <dsp:spPr>
        <a:xfrm>
          <a:off x="5171281"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Gradient descent</a:t>
          </a:r>
          <a:endParaRPr kumimoji="1" lang="ja-JP" altLang="en-US" sz="1400" kern="1200" dirty="0"/>
        </a:p>
      </dsp:txBody>
      <dsp:txXfrm>
        <a:off x="5189298" y="2066057"/>
        <a:ext cx="1194278" cy="579122"/>
      </dsp:txXfrm>
    </dsp:sp>
    <dsp:sp modelId="{14EEC6F4-3822-4FD3-B151-BEF6B24825F1}">
      <dsp:nvSpPr>
        <dsp:cNvPr id="0" name=""/>
        <dsp:cNvSpPr/>
      </dsp:nvSpPr>
      <dsp:spPr>
        <a:xfrm rot="18289469">
          <a:off x="6216772" y="199168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1980359"/>
        <a:ext cx="43088" cy="43088"/>
      </dsp:txXfrm>
    </dsp:sp>
    <dsp:sp modelId="{DD847BA8-8ADE-457A-ACDA-BAD2A81F1C7F}">
      <dsp:nvSpPr>
        <dsp:cNvPr id="0" name=""/>
        <dsp:cNvSpPr/>
      </dsp:nvSpPr>
      <dsp:spPr>
        <a:xfrm>
          <a:off x="6893718" y="134061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Momentum</a:t>
          </a:r>
          <a:endParaRPr kumimoji="1" lang="ja-JP" altLang="en-US" sz="1400" kern="1200" dirty="0"/>
        </a:p>
      </dsp:txBody>
      <dsp:txXfrm>
        <a:off x="6911735" y="1358627"/>
        <a:ext cx="1194278" cy="579122"/>
      </dsp:txXfrm>
    </dsp:sp>
    <dsp:sp modelId="{C4B78D54-E5A1-4496-B65C-C763CC86C77D}">
      <dsp:nvSpPr>
        <dsp:cNvPr id="0" name=""/>
        <dsp:cNvSpPr/>
      </dsp:nvSpPr>
      <dsp:spPr>
        <a:xfrm>
          <a:off x="6401593" y="234540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35353" y="2343315"/>
        <a:ext cx="24606" cy="24606"/>
      </dsp:txXfrm>
    </dsp:sp>
    <dsp:sp modelId="{7FFB1BD1-BEC3-4097-AFE2-75109AAA802B}">
      <dsp:nvSpPr>
        <dsp:cNvPr id="0" name=""/>
        <dsp:cNvSpPr/>
      </dsp:nvSpPr>
      <dsp:spPr>
        <a:xfrm>
          <a:off x="6893718" y="204804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err="1"/>
            <a:t>Adagrad</a:t>
          </a:r>
          <a:endParaRPr kumimoji="1" lang="ja-JP" altLang="en-US" sz="1400" kern="1200" dirty="0"/>
        </a:p>
      </dsp:txBody>
      <dsp:txXfrm>
        <a:off x="6911735" y="2066057"/>
        <a:ext cx="1194278" cy="579122"/>
      </dsp:txXfrm>
    </dsp:sp>
    <dsp:sp modelId="{39E423C9-5769-45CC-8576-99475CBBFE80}">
      <dsp:nvSpPr>
        <dsp:cNvPr id="0" name=""/>
        <dsp:cNvSpPr/>
      </dsp:nvSpPr>
      <dsp:spPr>
        <a:xfrm rot="3310531">
          <a:off x="6216772" y="2699116"/>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6626112" y="2687789"/>
        <a:ext cx="43088" cy="43088"/>
      </dsp:txXfrm>
    </dsp:sp>
    <dsp:sp modelId="{F03BDDFE-4C22-408C-88FC-9DFF40F6B588}">
      <dsp:nvSpPr>
        <dsp:cNvPr id="0" name=""/>
        <dsp:cNvSpPr/>
      </dsp:nvSpPr>
      <dsp:spPr>
        <a:xfrm>
          <a:off x="6893718"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6911735" y="2773487"/>
        <a:ext cx="1194278" cy="579122"/>
      </dsp:txXfrm>
    </dsp:sp>
    <dsp:sp modelId="{51DA155C-2A0E-4EB4-B4C6-43627FEC531D}">
      <dsp:nvSpPr>
        <dsp:cNvPr id="0" name=""/>
        <dsp:cNvSpPr/>
      </dsp:nvSpPr>
      <dsp:spPr>
        <a:xfrm>
          <a:off x="4679156" y="3052831"/>
          <a:ext cx="492125" cy="20434"/>
        </a:xfrm>
        <a:custGeom>
          <a:avLst/>
          <a:gdLst/>
          <a:ahLst/>
          <a:cxnLst/>
          <a:rect l="0" t="0" r="0" b="0"/>
          <a:pathLst>
            <a:path>
              <a:moveTo>
                <a:pt x="0" y="10217"/>
              </a:moveTo>
              <a:lnTo>
                <a:pt x="492125"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12915" y="3050745"/>
        <a:ext cx="24606" cy="24606"/>
      </dsp:txXfrm>
    </dsp:sp>
    <dsp:sp modelId="{4D7E5751-9FEB-4BC1-9E24-D1728EA4CB65}">
      <dsp:nvSpPr>
        <dsp:cNvPr id="0" name=""/>
        <dsp:cNvSpPr/>
      </dsp:nvSpPr>
      <dsp:spPr>
        <a:xfrm>
          <a:off x="5171281" y="2755470"/>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Newton’s method</a:t>
          </a:r>
          <a:endParaRPr kumimoji="1" lang="ja-JP" altLang="en-US" sz="1400" kern="1200" dirty="0"/>
        </a:p>
      </dsp:txBody>
      <dsp:txXfrm>
        <a:off x="5189298" y="2773487"/>
        <a:ext cx="1194278" cy="579122"/>
      </dsp:txXfrm>
    </dsp:sp>
    <dsp:sp modelId="{6A99FC5D-9D05-4BC5-B67B-BC6863A4D3FF}">
      <dsp:nvSpPr>
        <dsp:cNvPr id="0" name=""/>
        <dsp:cNvSpPr/>
      </dsp:nvSpPr>
      <dsp:spPr>
        <a:xfrm rot="3310531">
          <a:off x="4494334" y="3406545"/>
          <a:ext cx="861767" cy="20434"/>
        </a:xfrm>
        <a:custGeom>
          <a:avLst/>
          <a:gdLst/>
          <a:ahLst/>
          <a:cxnLst/>
          <a:rect l="0" t="0" r="0" b="0"/>
          <a:pathLst>
            <a:path>
              <a:moveTo>
                <a:pt x="0" y="10217"/>
              </a:moveTo>
              <a:lnTo>
                <a:pt x="861767" y="1021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4903674" y="3395219"/>
        <a:ext cx="43088" cy="43088"/>
      </dsp:txXfrm>
    </dsp:sp>
    <dsp:sp modelId="{25314B88-7E58-445D-ABF0-F4FA019C5E62}">
      <dsp:nvSpPr>
        <dsp:cNvPr id="0" name=""/>
        <dsp:cNvSpPr/>
      </dsp:nvSpPr>
      <dsp:spPr>
        <a:xfrm>
          <a:off x="5171281" y="3462899"/>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5189298" y="3480916"/>
        <a:ext cx="1194278" cy="579122"/>
      </dsp:txXfrm>
    </dsp:sp>
    <dsp:sp modelId="{492B0B61-7B71-42B7-A69A-C65179E49B2C}">
      <dsp:nvSpPr>
        <dsp:cNvPr id="0" name=""/>
        <dsp:cNvSpPr/>
      </dsp:nvSpPr>
      <dsp:spPr>
        <a:xfrm rot="2142401">
          <a:off x="1177316" y="3229688"/>
          <a:ext cx="606053" cy="20434"/>
        </a:xfrm>
        <a:custGeom>
          <a:avLst/>
          <a:gdLst/>
          <a:ahLst/>
          <a:cxnLst/>
          <a:rect l="0" t="0" r="0" b="0"/>
          <a:pathLst>
            <a:path>
              <a:moveTo>
                <a:pt x="0" y="10217"/>
              </a:moveTo>
              <a:lnTo>
                <a:pt x="606053" y="1021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a:off x="1465192" y="3224754"/>
        <a:ext cx="30302" cy="30302"/>
      </dsp:txXfrm>
    </dsp:sp>
    <dsp:sp modelId="{9DCB61E6-AEE6-4221-BB03-666E13031148}">
      <dsp:nvSpPr>
        <dsp:cNvPr id="0" name=""/>
        <dsp:cNvSpPr/>
      </dsp:nvSpPr>
      <dsp:spPr>
        <a:xfrm>
          <a:off x="1726406" y="3109185"/>
          <a:ext cx="1230312" cy="61515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kumimoji="1" lang="en-US" altLang="ja-JP" sz="1400" kern="1200" dirty="0"/>
            <a:t>…</a:t>
          </a:r>
          <a:endParaRPr kumimoji="1" lang="ja-JP" altLang="en-US" sz="1400" kern="1200" dirty="0"/>
        </a:p>
      </dsp:txBody>
      <dsp:txXfrm>
        <a:off x="1744423" y="3127202"/>
        <a:ext cx="1194278" cy="5791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ADA0-E4B2-4A92-B35A-C8B107BD1967}" type="datetimeFigureOut">
              <a:rPr kumimoji="1" lang="ja-JP" altLang="en-US" smtClean="0"/>
              <a:t>2023/3/14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C49-115F-4CB9-907F-7076DCCDEA62}" type="slidenum">
              <a:rPr kumimoji="1" lang="ja-JP" altLang="en-US" smtClean="0"/>
              <a:t>‹#›</a:t>
            </a:fld>
            <a:endParaRPr kumimoji="1" lang="ja-JP" altLang="en-US"/>
          </a:p>
        </p:txBody>
      </p:sp>
    </p:spTree>
    <p:extLst>
      <p:ext uri="{BB962C8B-B14F-4D97-AF65-F5344CB8AC3E}">
        <p14:creationId xmlns:p14="http://schemas.microsoft.com/office/powerpoint/2010/main" val="769822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6</a:t>
            </a:fld>
            <a:endParaRPr kumimoji="1" lang="ja-JP" altLang="en-US"/>
          </a:p>
        </p:txBody>
      </p:sp>
    </p:spTree>
    <p:extLst>
      <p:ext uri="{BB962C8B-B14F-4D97-AF65-F5344CB8AC3E}">
        <p14:creationId xmlns:p14="http://schemas.microsoft.com/office/powerpoint/2010/main" val="291835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answer is 1 and 4. When we fit a line to a data using an appropriate loss function, there are usually three cases in terms of the value of loss function: </a:t>
            </a:r>
          </a:p>
          <a:p>
            <a:endParaRPr lang="en-US" altLang="ja-JP" dirty="0"/>
          </a:p>
          <a:p>
            <a:r>
              <a:rPr kumimoji="1" lang="en-US" altLang="ja-JP" dirty="0"/>
              <a:t>1) large value of loss function (which is unwanted) because weights are too big compared to optimum one, </a:t>
            </a:r>
          </a:p>
          <a:p>
            <a:r>
              <a:rPr kumimoji="1" lang="en-US" altLang="ja-JP" dirty="0"/>
              <a:t>2) large residuals because weights are too small compared to optimum one, </a:t>
            </a:r>
          </a:p>
          <a:p>
            <a:r>
              <a:rPr kumimoji="1" lang="en-US" altLang="ja-JP" dirty="0"/>
              <a:t>3) the smallest residual because </a:t>
            </a:r>
            <a:r>
              <a:rPr lang="en-US" altLang="ja-JP" dirty="0"/>
              <a:t>the weights represent the true data the best.</a:t>
            </a:r>
          </a:p>
          <a:p>
            <a:endParaRPr kumimoji="1" lang="en-US" altLang="ja-JP" dirty="0"/>
          </a:p>
          <a:p>
            <a:r>
              <a:rPr kumimoji="1" lang="en-US" altLang="ja-JP" dirty="0"/>
              <a:t>The nature of th</a:t>
            </a:r>
            <a:r>
              <a:rPr lang="en-US" altLang="ja-JP" dirty="0"/>
              <a:t>e problem implies that a function should look like a cone where loss can be big in two ways and there is only one global minimum between them.</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FC27C49-115F-4CB9-907F-7076DCCDEA62}" type="slidenum">
              <a:rPr kumimoji="1" lang="ja-JP" altLang="en-US" smtClean="0"/>
              <a:t>25</a:t>
            </a:fld>
            <a:endParaRPr kumimoji="1" lang="ja-JP" altLang="en-US"/>
          </a:p>
        </p:txBody>
      </p:sp>
    </p:spTree>
    <p:extLst>
      <p:ext uri="{BB962C8B-B14F-4D97-AF65-F5344CB8AC3E}">
        <p14:creationId xmlns:p14="http://schemas.microsoft.com/office/powerpoint/2010/main" val="3239217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A19373-88AB-C3FC-AFDF-293071CDA2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2C587EB-A72B-60DD-E702-3BDCC0615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ACC2F1B-2CAE-C049-9670-D4CDC4735F93}"/>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C8DB4398-42B8-BE02-3264-BAD297CE6C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F16DF2-BC2C-B51D-CCD1-6CA476FB3AB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58999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8E736-4B97-BA60-472B-813B787572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5E43CB-79F2-87DC-43EF-1564E7ACE1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451716-8DB5-E228-19C1-9C059449AE8D}"/>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1E88DA16-0C8D-D58E-B37E-218F42E1EC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63C465-D6F2-6840-F041-EB3CD256385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23451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0B2F2D-A221-5FDA-6C3A-88C331820D8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01909F6-0FC5-7401-1E52-0A0E45234C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B232AC-847F-1A4C-C3F3-5E6D5746BBCC}"/>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A73CEB8F-0AE4-A3D7-A1C7-526DD5C0C3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CB819E-0C39-3999-385B-7577EA2FDFDD}"/>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81400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E10FE4-66C1-CB84-B51C-F6B7238FF0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42856F-6FC4-6A82-F495-71B8F61C618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7D775-8AD4-EE48-9030-E7F1C0F77938}"/>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80D931E9-2217-DBDF-14D6-E390C79192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7893A6-9332-F53F-E4D9-4A4EC346602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409098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51A73-F956-0E4C-6C6B-257B0B200D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A38608-FE5A-B4E3-BF26-C9D09321E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7F4C11C-BA71-FC52-0C87-9C6A31010ADF}"/>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F8D1BC55-54B7-3D12-409A-3637A82555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7A28FA-4DA4-28CE-B2AF-5CE8F634166B}"/>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66950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872D5-5D03-4B88-D5A6-7B87D5EE83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F5F9A3-7768-C044-6AF8-C156586D349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9F2CB1C-8519-7AB3-FE80-44C4A145CA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1DB647-C6C8-F5C1-B7ED-ACF78886D231}"/>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6" name="フッター プレースホルダー 5">
            <a:extLst>
              <a:ext uri="{FF2B5EF4-FFF2-40B4-BE49-F238E27FC236}">
                <a16:creationId xmlns:a16="http://schemas.microsoft.com/office/drawing/2014/main" id="{C9616793-3C29-9490-A7FC-2D81C30D8F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E09A8E-AC4E-89F8-3C9C-5DDFD7E726A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63386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25B2D-87E8-4FD6-94FB-F4669AB6386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4D0E06-16C1-8CFA-6801-869971EBC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A92B4-B576-A3E8-21BA-2E5DCA69E50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40105B7-EA7C-F719-ABC8-23E3871F1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E56ACE-F2F9-6369-D379-51C2AE09AE0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200D6B-F466-9FE7-E743-6CAC8C06A2E8}"/>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8" name="フッター プレースホルダー 7">
            <a:extLst>
              <a:ext uri="{FF2B5EF4-FFF2-40B4-BE49-F238E27FC236}">
                <a16:creationId xmlns:a16="http://schemas.microsoft.com/office/drawing/2014/main" id="{AB33D6E9-B664-5559-439A-75381FF4022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38F3B1-C13F-0D27-D2C4-C3880EA8FF00}"/>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352642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14E64-E291-CCC5-5395-9B1E60AD07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0676D0C-A1E4-596E-CA30-07C67AB0B4C8}"/>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4" name="フッター プレースホルダー 3">
            <a:extLst>
              <a:ext uri="{FF2B5EF4-FFF2-40B4-BE49-F238E27FC236}">
                <a16:creationId xmlns:a16="http://schemas.microsoft.com/office/drawing/2014/main" id="{D713B5C0-7720-064C-95A0-3B4D24A6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0292584-4EFE-70A4-3217-998CD32C3532}"/>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3676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256FAFB-EC7B-AE6E-8F0F-5F2FDD81E242}"/>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3" name="フッター プレースホルダー 2">
            <a:extLst>
              <a:ext uri="{FF2B5EF4-FFF2-40B4-BE49-F238E27FC236}">
                <a16:creationId xmlns:a16="http://schemas.microsoft.com/office/drawing/2014/main" id="{71A274EE-9D27-5E7A-9F29-60C1F06875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E484B5-B40A-8E3E-A894-9A52B5035234}"/>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71081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5857D-C3BC-6C6F-F0CA-62E75A3497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64D14C-9537-E6B3-30BB-7EF3B1473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080845-3982-05D2-A9F6-698362EE4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382022-4404-F0DC-B729-89202BFEF4A2}"/>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6" name="フッター プレースホルダー 5">
            <a:extLst>
              <a:ext uri="{FF2B5EF4-FFF2-40B4-BE49-F238E27FC236}">
                <a16:creationId xmlns:a16="http://schemas.microsoft.com/office/drawing/2014/main" id="{7A849964-EBA7-01C5-6D2E-4881A2E2B82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B792F9-0C9E-8868-BA25-8F2CB446EE47}"/>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18950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C2105C-BADD-4DDB-9165-407B22005F0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8727CB1-5EF1-FE35-981C-46CA3FE49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171B7E-7507-27B2-9083-FADF17602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2BAB871-706F-95F5-8310-807A6E17C910}"/>
              </a:ext>
            </a:extLst>
          </p:cNvPr>
          <p:cNvSpPr>
            <a:spLocks noGrp="1"/>
          </p:cNvSpPr>
          <p:nvPr>
            <p:ph type="dt" sz="half" idx="10"/>
          </p:nvPr>
        </p:nvSpPr>
        <p:spPr/>
        <p:txBody>
          <a:bodyPr/>
          <a:lstStyle/>
          <a:p>
            <a:fld id="{89E0EC40-2858-42CA-98CC-B0CC3C9AED3A}" type="datetimeFigureOut">
              <a:rPr kumimoji="1" lang="ja-JP" altLang="en-US" smtClean="0"/>
              <a:t>2023/3/14</a:t>
            </a:fld>
            <a:endParaRPr kumimoji="1" lang="ja-JP" altLang="en-US"/>
          </a:p>
        </p:txBody>
      </p:sp>
      <p:sp>
        <p:nvSpPr>
          <p:cNvPr id="6" name="フッター プレースホルダー 5">
            <a:extLst>
              <a:ext uri="{FF2B5EF4-FFF2-40B4-BE49-F238E27FC236}">
                <a16:creationId xmlns:a16="http://schemas.microsoft.com/office/drawing/2014/main" id="{E11E0015-2A2E-3567-D2AC-C164578EBD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624387-5284-F2B5-3513-E9E03D222BCE}"/>
              </a:ext>
            </a:extLst>
          </p:cNvPr>
          <p:cNvSpPr>
            <a:spLocks noGrp="1"/>
          </p:cNvSpPr>
          <p:nvPr>
            <p:ph type="sldNum" sz="quarter" idx="12"/>
          </p:nvPr>
        </p:nvSpPr>
        <p:spPr/>
        <p:txBody>
          <a:body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51992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988AB15-F10A-2545-7D93-38468E987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B0F1B1E-A734-BB88-6314-52656E5C2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E9EDD1-1F49-2B83-CBC5-98E371238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0EC40-2858-42CA-98CC-B0CC3C9AED3A}" type="datetimeFigureOut">
              <a:rPr kumimoji="1" lang="ja-JP" altLang="en-US" smtClean="0"/>
              <a:t>2023/3/14</a:t>
            </a:fld>
            <a:endParaRPr kumimoji="1" lang="ja-JP" altLang="en-US"/>
          </a:p>
        </p:txBody>
      </p:sp>
      <p:sp>
        <p:nvSpPr>
          <p:cNvPr id="5" name="フッター プレースホルダー 4">
            <a:extLst>
              <a:ext uri="{FF2B5EF4-FFF2-40B4-BE49-F238E27FC236}">
                <a16:creationId xmlns:a16="http://schemas.microsoft.com/office/drawing/2014/main" id="{2DFCC20A-F717-100D-17CC-8441EAA28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94404DE-EFAC-7F76-F4C3-F7F8C103D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0301C-2D53-4F29-A4DC-BF05329050C6}" type="slidenum">
              <a:rPr kumimoji="1" lang="ja-JP" altLang="en-US" smtClean="0"/>
              <a:t>‹#›</a:t>
            </a:fld>
            <a:endParaRPr kumimoji="1" lang="ja-JP" altLang="en-US"/>
          </a:p>
        </p:txBody>
      </p:sp>
    </p:spTree>
    <p:extLst>
      <p:ext uri="{BB962C8B-B14F-4D97-AF65-F5344CB8AC3E}">
        <p14:creationId xmlns:p14="http://schemas.microsoft.com/office/powerpoint/2010/main" val="246411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F73EC-ED0B-C1FD-76B3-3EC9DFA10747}"/>
              </a:ext>
            </a:extLst>
          </p:cNvPr>
          <p:cNvSpPr>
            <a:spLocks noGrp="1"/>
          </p:cNvSpPr>
          <p:nvPr>
            <p:ph type="title"/>
          </p:nvPr>
        </p:nvSpPr>
        <p:spPr/>
        <p:txBody>
          <a:bodyPr/>
          <a:lstStyle/>
          <a:p>
            <a:r>
              <a:rPr kumimoji="1" lang="en-US" altLang="ja-JP" dirty="0"/>
              <a:t>Before the session</a:t>
            </a:r>
            <a:endParaRPr kumimoji="1" lang="ja-JP" altLang="en-US" dirty="0"/>
          </a:p>
        </p:txBody>
      </p:sp>
      <p:sp>
        <p:nvSpPr>
          <p:cNvPr id="3" name="コンテンツ プレースホルダー 2">
            <a:extLst>
              <a:ext uri="{FF2B5EF4-FFF2-40B4-BE49-F238E27FC236}">
                <a16:creationId xmlns:a16="http://schemas.microsoft.com/office/drawing/2014/main" id="{8FFEFD1E-0DBD-9A05-3984-E3949702E868}"/>
              </a:ext>
            </a:extLst>
          </p:cNvPr>
          <p:cNvSpPr>
            <a:spLocks noGrp="1"/>
          </p:cNvSpPr>
          <p:nvPr>
            <p:ph idx="1"/>
          </p:nvPr>
        </p:nvSpPr>
        <p:spPr/>
        <p:txBody>
          <a:bodyPr/>
          <a:lstStyle/>
          <a:p>
            <a:r>
              <a:rPr lang="en-US" altLang="ja-JP" dirty="0"/>
              <a:t>There will be code along during this session. I will be using Python, NumPy, and Pandas. If you want to code with me, please install them (if you don’t have them). But you don’t need to code if you don’t want to.</a:t>
            </a:r>
          </a:p>
          <a:p>
            <a:endParaRPr kumimoji="1" lang="en-US" altLang="ja-JP" dirty="0"/>
          </a:p>
          <a:p>
            <a:r>
              <a:rPr lang="en-US" altLang="ja-JP" dirty="0"/>
              <a:t>All the code will be available at:</a:t>
            </a:r>
            <a:endParaRPr kumimoji="1" lang="ja-JP" altLang="en-US" dirty="0"/>
          </a:p>
        </p:txBody>
      </p:sp>
    </p:spTree>
    <p:extLst>
      <p:ext uri="{BB962C8B-B14F-4D97-AF65-F5344CB8AC3E}">
        <p14:creationId xmlns:p14="http://schemas.microsoft.com/office/powerpoint/2010/main" val="129246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BDA45-DA6B-65FC-F3C3-50FEE955BDF8}"/>
              </a:ext>
            </a:extLst>
          </p:cNvPr>
          <p:cNvSpPr>
            <a:spLocks noGrp="1"/>
          </p:cNvSpPr>
          <p:nvPr>
            <p:ph type="title"/>
          </p:nvPr>
        </p:nvSpPr>
        <p:spPr/>
        <p:txBody>
          <a:bodyPr/>
          <a:lstStyle/>
          <a:p>
            <a:r>
              <a:rPr kumimoji="1" lang="en-US" altLang="ja-JP" dirty="0"/>
              <a:t>General Steps to create </a:t>
            </a:r>
            <a:r>
              <a:rPr lang="en-US" altLang="ja-JP" dirty="0"/>
              <a:t>a </a:t>
            </a:r>
            <a:r>
              <a:rPr kumimoji="1" lang="en-US" altLang="ja-JP" dirty="0"/>
              <a:t>ML algorithm</a:t>
            </a:r>
            <a:endParaRPr kumimoji="1" lang="ja-JP" altLang="en-US" dirty="0"/>
          </a:p>
        </p:txBody>
      </p:sp>
      <p:graphicFrame>
        <p:nvGraphicFramePr>
          <p:cNvPr id="4" name="コンテンツ プレースホルダー 3">
            <a:extLst>
              <a:ext uri="{FF2B5EF4-FFF2-40B4-BE49-F238E27FC236}">
                <a16:creationId xmlns:a16="http://schemas.microsoft.com/office/drawing/2014/main" id="{B6F8B238-3FF2-AFA1-3EE8-5B5C67AC8050}"/>
              </a:ext>
            </a:extLst>
          </p:cNvPr>
          <p:cNvGraphicFramePr>
            <a:graphicFrameLocks noGrp="1"/>
          </p:cNvGraphicFramePr>
          <p:nvPr>
            <p:ph idx="1"/>
            <p:extLst>
              <p:ext uri="{D42A27DB-BD31-4B8C-83A1-F6EECF244321}">
                <p14:modId xmlns:p14="http://schemas.microsoft.com/office/powerpoint/2010/main" val="2159518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59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09FEC3-1B23-259E-3BDB-89969676B1F4}"/>
              </a:ext>
            </a:extLst>
          </p:cNvPr>
          <p:cNvSpPr>
            <a:spLocks noGrp="1"/>
          </p:cNvSpPr>
          <p:nvPr>
            <p:ph type="title"/>
          </p:nvPr>
        </p:nvSpPr>
        <p:spPr/>
        <p:txBody>
          <a:bodyPr/>
          <a:lstStyle/>
          <a:p>
            <a:r>
              <a:rPr lang="en-US" altLang="ja-JP" dirty="0"/>
              <a:t>Model Preparation</a:t>
            </a:r>
            <a:endParaRPr lang="ja-JP" altLang="en-US" dirty="0"/>
          </a:p>
        </p:txBody>
      </p:sp>
      <p:sp>
        <p:nvSpPr>
          <p:cNvPr id="5" name="テキスト プレースホルダー 4">
            <a:extLst>
              <a:ext uri="{FF2B5EF4-FFF2-40B4-BE49-F238E27FC236}">
                <a16:creationId xmlns:a16="http://schemas.microsoft.com/office/drawing/2014/main" id="{8322D0FB-E9D7-BBEF-CA86-1F235DC2F5B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14640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7A8A425-44F0-F6C3-13EB-D88F35F66092}"/>
              </a:ext>
            </a:extLst>
          </p:cNvPr>
          <p:cNvSpPr>
            <a:spLocks noGrp="1"/>
          </p:cNvSpPr>
          <p:nvPr>
            <p:ph type="title"/>
          </p:nvPr>
        </p:nvSpPr>
        <p:spPr/>
        <p:txBody>
          <a:bodyPr>
            <a:normAutofit fontScale="90000"/>
          </a:bodyPr>
          <a:lstStyle/>
          <a:p>
            <a:r>
              <a:rPr lang="en-US" altLang="ja-JP" dirty="0"/>
              <a:t>Question: what ML algorithms do you know? Can you rank them in order of complexity?</a:t>
            </a:r>
            <a:endParaRPr lang="ja-JP" altLang="en-US" dirty="0"/>
          </a:p>
        </p:txBody>
      </p:sp>
      <p:pic>
        <p:nvPicPr>
          <p:cNvPr id="2052" name="Picture 4" descr="Choosing the right estimator — scikit-learn 1.2.2 documentation">
            <a:extLst>
              <a:ext uri="{FF2B5EF4-FFF2-40B4-BE49-F238E27FC236}">
                <a16:creationId xmlns:a16="http://schemas.microsoft.com/office/drawing/2014/main" id="{C2D17688-860A-A918-D1FB-10CBC9EC3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10" y="1639125"/>
            <a:ext cx="7785100" cy="485375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2FFB1F3-D966-45CD-F3E6-2A50A7165627}"/>
              </a:ext>
            </a:extLst>
          </p:cNvPr>
          <p:cNvSpPr txBox="1"/>
          <p:nvPr/>
        </p:nvSpPr>
        <p:spPr>
          <a:xfrm>
            <a:off x="6188363" y="6017491"/>
            <a:ext cx="2669309" cy="369332"/>
          </a:xfrm>
          <a:prstGeom prst="rect">
            <a:avLst/>
          </a:prstGeom>
          <a:noFill/>
        </p:spPr>
        <p:txBody>
          <a:bodyPr wrap="square" rtlCol="0">
            <a:spAutoFit/>
          </a:bodyPr>
          <a:lstStyle/>
          <a:p>
            <a:r>
              <a:rPr kumimoji="1" lang="en-US" altLang="ja-JP" dirty="0"/>
              <a:t>Image from scikit-learn</a:t>
            </a:r>
            <a:endParaRPr kumimoji="1" lang="ja-JP" altLang="en-US" dirty="0"/>
          </a:p>
        </p:txBody>
      </p:sp>
    </p:spTree>
    <p:extLst>
      <p:ext uri="{BB962C8B-B14F-4D97-AF65-F5344CB8AC3E}">
        <p14:creationId xmlns:p14="http://schemas.microsoft.com/office/powerpoint/2010/main" val="320026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33D511E-28B5-020D-4445-076C3816B093}"/>
              </a:ext>
            </a:extLst>
          </p:cNvPr>
          <p:cNvSpPr>
            <a:spLocks noGrp="1"/>
          </p:cNvSpPr>
          <p:nvPr>
            <p:ph type="title"/>
          </p:nvPr>
        </p:nvSpPr>
        <p:spPr/>
        <p:txBody>
          <a:bodyPr/>
          <a:lstStyle/>
          <a:p>
            <a:r>
              <a:rPr lang="en-US" altLang="ja-JP" dirty="0"/>
              <a:t>Pick a Base Model with Suitable Complexity</a:t>
            </a:r>
            <a:endParaRPr lang="ja-JP" altLang="en-US" dirty="0"/>
          </a:p>
        </p:txBody>
      </p:sp>
      <p:cxnSp>
        <p:nvCxnSpPr>
          <p:cNvPr id="7" name="直線矢印コネクタ 6">
            <a:extLst>
              <a:ext uri="{FF2B5EF4-FFF2-40B4-BE49-F238E27FC236}">
                <a16:creationId xmlns:a16="http://schemas.microsoft.com/office/drawing/2014/main" id="{E8C35D16-C1B4-3113-460D-A56CF188E417}"/>
              </a:ext>
            </a:extLst>
          </p:cNvPr>
          <p:cNvCxnSpPr/>
          <p:nvPr/>
        </p:nvCxnSpPr>
        <p:spPr>
          <a:xfrm flipV="1">
            <a:off x="1222513" y="3384274"/>
            <a:ext cx="9273209" cy="447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AD259CC-7E2B-CE59-DDFC-6AF9A7A49A1A}"/>
              </a:ext>
            </a:extLst>
          </p:cNvPr>
          <p:cNvSpPr txBox="1"/>
          <p:nvPr/>
        </p:nvSpPr>
        <p:spPr>
          <a:xfrm>
            <a:off x="484094" y="3854824"/>
            <a:ext cx="1940859" cy="1200329"/>
          </a:xfrm>
          <a:prstGeom prst="rect">
            <a:avLst/>
          </a:prstGeom>
          <a:noFill/>
        </p:spPr>
        <p:txBody>
          <a:bodyPr wrap="square" rtlCol="0">
            <a:spAutoFit/>
          </a:bodyPr>
          <a:lstStyle/>
          <a:p>
            <a:pPr marL="285750" indent="-285750">
              <a:buFontTx/>
              <a:buChar char="-"/>
            </a:pPr>
            <a:r>
              <a:rPr lang="en-US" altLang="ja-JP" dirty="0"/>
              <a:t>Simple</a:t>
            </a:r>
          </a:p>
          <a:p>
            <a:pPr marL="285750" indent="-285750">
              <a:buFontTx/>
              <a:buChar char="-"/>
            </a:pPr>
            <a:r>
              <a:rPr kumimoji="1" lang="en-US" altLang="ja-JP" dirty="0"/>
              <a:t>More likely to underfit = high bias</a:t>
            </a:r>
            <a:endParaRPr kumimoji="1" lang="ja-JP" altLang="en-US" dirty="0"/>
          </a:p>
        </p:txBody>
      </p:sp>
      <p:sp>
        <p:nvSpPr>
          <p:cNvPr id="9" name="テキスト ボックス 8">
            <a:extLst>
              <a:ext uri="{FF2B5EF4-FFF2-40B4-BE49-F238E27FC236}">
                <a16:creationId xmlns:a16="http://schemas.microsoft.com/office/drawing/2014/main" id="{3D7F8D6D-67EB-05E3-C9D0-B829882B60D0}"/>
              </a:ext>
            </a:extLst>
          </p:cNvPr>
          <p:cNvSpPr txBox="1"/>
          <p:nvPr/>
        </p:nvSpPr>
        <p:spPr>
          <a:xfrm>
            <a:off x="9412941" y="3715872"/>
            <a:ext cx="1940859" cy="1200329"/>
          </a:xfrm>
          <a:prstGeom prst="rect">
            <a:avLst/>
          </a:prstGeom>
          <a:noFill/>
        </p:spPr>
        <p:txBody>
          <a:bodyPr wrap="square" rtlCol="0">
            <a:spAutoFit/>
          </a:bodyPr>
          <a:lstStyle/>
          <a:p>
            <a:pPr marL="285750" indent="-285750">
              <a:buFontTx/>
              <a:buChar char="-"/>
            </a:pPr>
            <a:r>
              <a:rPr lang="en-US" altLang="ja-JP" dirty="0"/>
              <a:t>Complex</a:t>
            </a:r>
          </a:p>
          <a:p>
            <a:pPr marL="285750" indent="-285750">
              <a:buFontTx/>
              <a:buChar char="-"/>
            </a:pPr>
            <a:r>
              <a:rPr kumimoji="1" lang="en-US" altLang="ja-JP" dirty="0"/>
              <a:t>More likely to overfit = high variance</a:t>
            </a:r>
            <a:endParaRPr kumimoji="1" lang="ja-JP" altLang="en-US" dirty="0"/>
          </a:p>
        </p:txBody>
      </p:sp>
      <p:sp>
        <p:nvSpPr>
          <p:cNvPr id="10" name="テキスト ボックス 9">
            <a:extLst>
              <a:ext uri="{FF2B5EF4-FFF2-40B4-BE49-F238E27FC236}">
                <a16:creationId xmlns:a16="http://schemas.microsoft.com/office/drawing/2014/main" id="{272DC974-5B73-0852-4321-8CE5130F9BAD}"/>
              </a:ext>
            </a:extLst>
          </p:cNvPr>
          <p:cNvSpPr txBox="1"/>
          <p:nvPr/>
        </p:nvSpPr>
        <p:spPr>
          <a:xfrm>
            <a:off x="793377" y="2388089"/>
            <a:ext cx="1847899" cy="923330"/>
          </a:xfrm>
          <a:prstGeom prst="rect">
            <a:avLst/>
          </a:prstGeom>
          <a:noFill/>
        </p:spPr>
        <p:txBody>
          <a:bodyPr wrap="square" rtlCol="0">
            <a:spAutoFit/>
          </a:bodyPr>
          <a:lstStyle/>
          <a:p>
            <a:r>
              <a:rPr kumimoji="1" lang="en-US" altLang="ja-JP" dirty="0"/>
              <a:t>One Line (e.g. linear regression)</a:t>
            </a:r>
            <a:endParaRPr kumimoji="1" lang="ja-JP" altLang="en-US" dirty="0"/>
          </a:p>
        </p:txBody>
      </p:sp>
      <p:sp>
        <p:nvSpPr>
          <p:cNvPr id="11" name="テキスト ボックス 10">
            <a:extLst>
              <a:ext uri="{FF2B5EF4-FFF2-40B4-BE49-F238E27FC236}">
                <a16:creationId xmlns:a16="http://schemas.microsoft.com/office/drawing/2014/main" id="{64CAEC88-A188-4BCF-462E-098A80FD5CF9}"/>
              </a:ext>
            </a:extLst>
          </p:cNvPr>
          <p:cNvSpPr txBox="1"/>
          <p:nvPr/>
        </p:nvSpPr>
        <p:spPr>
          <a:xfrm>
            <a:off x="2721860" y="2315233"/>
            <a:ext cx="2856429" cy="1200329"/>
          </a:xfrm>
          <a:prstGeom prst="rect">
            <a:avLst/>
          </a:prstGeom>
          <a:noFill/>
        </p:spPr>
        <p:txBody>
          <a:bodyPr wrap="square" rtlCol="0">
            <a:spAutoFit/>
          </a:bodyPr>
          <a:lstStyle/>
          <a:p>
            <a:r>
              <a:rPr kumimoji="1" lang="en-US" altLang="ja-JP" dirty="0"/>
              <a:t>One Polynomials/Custom Function (e.g. polynomial regression)</a:t>
            </a:r>
            <a:endParaRPr kumimoji="1" lang="ja-JP" altLang="en-US" dirty="0"/>
          </a:p>
        </p:txBody>
      </p:sp>
      <p:sp>
        <p:nvSpPr>
          <p:cNvPr id="12" name="テキスト ボックス 11">
            <a:extLst>
              <a:ext uri="{FF2B5EF4-FFF2-40B4-BE49-F238E27FC236}">
                <a16:creationId xmlns:a16="http://schemas.microsoft.com/office/drawing/2014/main" id="{21261E58-5745-1B55-E17B-27605629E101}"/>
              </a:ext>
            </a:extLst>
          </p:cNvPr>
          <p:cNvSpPr txBox="1"/>
          <p:nvPr/>
        </p:nvSpPr>
        <p:spPr>
          <a:xfrm>
            <a:off x="5658873" y="2592231"/>
            <a:ext cx="3151094" cy="646331"/>
          </a:xfrm>
          <a:prstGeom prst="rect">
            <a:avLst/>
          </a:prstGeom>
          <a:noFill/>
        </p:spPr>
        <p:txBody>
          <a:bodyPr wrap="square" rtlCol="0">
            <a:spAutoFit/>
          </a:bodyPr>
          <a:lstStyle/>
          <a:p>
            <a:r>
              <a:rPr kumimoji="1" lang="en-US" altLang="ja-JP" dirty="0"/>
              <a:t>Many lines, parallel to axes (e.g. decision tree)</a:t>
            </a:r>
            <a:endParaRPr kumimoji="1" lang="ja-JP" altLang="en-US" dirty="0"/>
          </a:p>
        </p:txBody>
      </p:sp>
      <p:sp>
        <p:nvSpPr>
          <p:cNvPr id="13" name="テキスト ボックス 12">
            <a:extLst>
              <a:ext uri="{FF2B5EF4-FFF2-40B4-BE49-F238E27FC236}">
                <a16:creationId xmlns:a16="http://schemas.microsoft.com/office/drawing/2014/main" id="{9ED78051-5DB6-74C6-3A2E-6D0A6AFFBE34}"/>
              </a:ext>
            </a:extLst>
          </p:cNvPr>
          <p:cNvSpPr txBox="1"/>
          <p:nvPr/>
        </p:nvSpPr>
        <p:spPr>
          <a:xfrm>
            <a:off x="8920175" y="2773784"/>
            <a:ext cx="3151094" cy="646331"/>
          </a:xfrm>
          <a:prstGeom prst="rect">
            <a:avLst/>
          </a:prstGeom>
          <a:noFill/>
        </p:spPr>
        <p:txBody>
          <a:bodyPr wrap="square" rtlCol="0">
            <a:spAutoFit/>
          </a:bodyPr>
          <a:lstStyle/>
          <a:p>
            <a:r>
              <a:rPr kumimoji="1" lang="en-US" altLang="ja-JP" dirty="0"/>
              <a:t>Many lines</a:t>
            </a:r>
            <a:r>
              <a:rPr lang="en-US" altLang="ja-JP" dirty="0"/>
              <a:t>/</a:t>
            </a:r>
            <a:r>
              <a:rPr kumimoji="1" lang="en-US" altLang="ja-JP" dirty="0"/>
              <a:t>polynomials (e.g. neural network)</a:t>
            </a:r>
            <a:endParaRPr kumimoji="1" lang="ja-JP" altLang="en-US" dirty="0"/>
          </a:p>
        </p:txBody>
      </p:sp>
      <p:sp>
        <p:nvSpPr>
          <p:cNvPr id="14" name="テキスト ボックス 13">
            <a:extLst>
              <a:ext uri="{FF2B5EF4-FFF2-40B4-BE49-F238E27FC236}">
                <a16:creationId xmlns:a16="http://schemas.microsoft.com/office/drawing/2014/main" id="{50AF18C9-031B-163A-5DAA-7A20189023BC}"/>
              </a:ext>
            </a:extLst>
          </p:cNvPr>
          <p:cNvSpPr txBox="1"/>
          <p:nvPr/>
        </p:nvSpPr>
        <p:spPr>
          <a:xfrm>
            <a:off x="793377" y="5408175"/>
            <a:ext cx="2362200" cy="646331"/>
          </a:xfrm>
          <a:prstGeom prst="rect">
            <a:avLst/>
          </a:prstGeom>
          <a:noFill/>
        </p:spPr>
        <p:txBody>
          <a:bodyPr wrap="square" rtlCol="0">
            <a:spAutoFit/>
          </a:bodyPr>
          <a:lstStyle/>
          <a:p>
            <a:r>
              <a:rPr kumimoji="1" lang="en-US" altLang="ja-JP" dirty="0"/>
              <a:t>Suitable for simpler tabular data</a:t>
            </a:r>
            <a:endParaRPr kumimoji="1" lang="ja-JP" altLang="en-US" dirty="0"/>
          </a:p>
        </p:txBody>
      </p:sp>
      <p:sp>
        <p:nvSpPr>
          <p:cNvPr id="15" name="テキスト ボックス 14">
            <a:extLst>
              <a:ext uri="{FF2B5EF4-FFF2-40B4-BE49-F238E27FC236}">
                <a16:creationId xmlns:a16="http://schemas.microsoft.com/office/drawing/2014/main" id="{645AE89E-98C6-C8CF-CC11-491FB97172DC}"/>
              </a:ext>
            </a:extLst>
          </p:cNvPr>
          <p:cNvSpPr txBox="1"/>
          <p:nvPr/>
        </p:nvSpPr>
        <p:spPr>
          <a:xfrm>
            <a:off x="4397189" y="5408174"/>
            <a:ext cx="2362200" cy="646331"/>
          </a:xfrm>
          <a:prstGeom prst="rect">
            <a:avLst/>
          </a:prstGeom>
          <a:noFill/>
        </p:spPr>
        <p:txBody>
          <a:bodyPr wrap="square" rtlCol="0">
            <a:spAutoFit/>
          </a:bodyPr>
          <a:lstStyle/>
          <a:p>
            <a:r>
              <a:rPr kumimoji="1" lang="en-US" altLang="ja-JP" dirty="0"/>
              <a:t>Suitable for complex tabular data</a:t>
            </a:r>
            <a:endParaRPr kumimoji="1" lang="ja-JP" altLang="en-US" dirty="0"/>
          </a:p>
        </p:txBody>
      </p:sp>
      <p:sp>
        <p:nvSpPr>
          <p:cNvPr id="16" name="テキスト ボックス 15">
            <a:extLst>
              <a:ext uri="{FF2B5EF4-FFF2-40B4-BE49-F238E27FC236}">
                <a16:creationId xmlns:a16="http://schemas.microsoft.com/office/drawing/2014/main" id="{D818E67E-6BCF-83E8-CF7D-73AC7B3ADA68}"/>
              </a:ext>
            </a:extLst>
          </p:cNvPr>
          <p:cNvSpPr txBox="1"/>
          <p:nvPr/>
        </p:nvSpPr>
        <p:spPr>
          <a:xfrm>
            <a:off x="9036425" y="5327492"/>
            <a:ext cx="2362200" cy="923330"/>
          </a:xfrm>
          <a:prstGeom prst="rect">
            <a:avLst/>
          </a:prstGeom>
          <a:noFill/>
        </p:spPr>
        <p:txBody>
          <a:bodyPr wrap="square" rtlCol="0">
            <a:spAutoFit/>
          </a:bodyPr>
          <a:lstStyle/>
          <a:p>
            <a:r>
              <a:rPr kumimoji="1" lang="en-US" altLang="ja-JP" dirty="0"/>
              <a:t>Suitable for complex data (e.g. image/audio)</a:t>
            </a:r>
            <a:endParaRPr kumimoji="1" lang="ja-JP" altLang="en-US" dirty="0"/>
          </a:p>
        </p:txBody>
      </p:sp>
      <p:sp>
        <p:nvSpPr>
          <p:cNvPr id="2" name="楕円 1">
            <a:extLst>
              <a:ext uri="{FF2B5EF4-FFF2-40B4-BE49-F238E27FC236}">
                <a16:creationId xmlns:a16="http://schemas.microsoft.com/office/drawing/2014/main" id="{F9CB6BDC-0CCB-BBEA-F6C3-1A4B507E7CD1}"/>
              </a:ext>
            </a:extLst>
          </p:cNvPr>
          <p:cNvSpPr/>
          <p:nvPr/>
        </p:nvSpPr>
        <p:spPr>
          <a:xfrm>
            <a:off x="484094" y="1855523"/>
            <a:ext cx="2087094" cy="2119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8572136-361B-4EE2-1A6D-2BE62AC5EAEF}"/>
              </a:ext>
            </a:extLst>
          </p:cNvPr>
          <p:cNvSpPr txBox="1"/>
          <p:nvPr/>
        </p:nvSpPr>
        <p:spPr>
          <a:xfrm>
            <a:off x="193962" y="1834487"/>
            <a:ext cx="6136208" cy="369332"/>
          </a:xfrm>
          <a:prstGeom prst="rect">
            <a:avLst/>
          </a:prstGeom>
          <a:noFill/>
        </p:spPr>
        <p:txBody>
          <a:bodyPr wrap="square" rtlCol="0">
            <a:spAutoFit/>
          </a:bodyPr>
          <a:lstStyle/>
          <a:p>
            <a:r>
              <a:rPr kumimoji="1" lang="en-US" altLang="ja-JP" dirty="0"/>
              <a:t>For today, we choose a line as a model for simplicity</a:t>
            </a:r>
            <a:endParaRPr kumimoji="1" lang="ja-JP" altLang="en-US" dirty="0"/>
          </a:p>
        </p:txBody>
      </p:sp>
    </p:spTree>
    <p:extLst>
      <p:ext uri="{BB962C8B-B14F-4D97-AF65-F5344CB8AC3E}">
        <p14:creationId xmlns:p14="http://schemas.microsoft.com/office/powerpoint/2010/main" val="223986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EE487C8-DD5D-1769-9D05-FCE4FBF5F96B}"/>
              </a:ext>
            </a:extLst>
          </p:cNvPr>
          <p:cNvSpPr>
            <a:spLocks noGrp="1"/>
          </p:cNvSpPr>
          <p:nvPr>
            <p:ph type="title"/>
          </p:nvPr>
        </p:nvSpPr>
        <p:spPr/>
        <p:txBody>
          <a:bodyPr/>
          <a:lstStyle/>
          <a:p>
            <a:r>
              <a:rPr lang="en-US" altLang="ja-JP" dirty="0"/>
              <a:t>Defining Cost Function</a:t>
            </a:r>
            <a:endParaRPr lang="ja-JP" altLang="en-US" dirty="0"/>
          </a:p>
        </p:txBody>
      </p:sp>
      <p:sp>
        <p:nvSpPr>
          <p:cNvPr id="5" name="テキスト プレースホルダー 4">
            <a:extLst>
              <a:ext uri="{FF2B5EF4-FFF2-40B4-BE49-F238E27FC236}">
                <a16:creationId xmlns:a16="http://schemas.microsoft.com/office/drawing/2014/main" id="{4D24DAD5-9B44-3C06-80CC-6FF3192DA54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166330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7BF4FD-49E4-A5C8-D001-9D0C28F630A0}"/>
              </a:ext>
            </a:extLst>
          </p:cNvPr>
          <p:cNvSpPr>
            <a:spLocks noGrp="1"/>
          </p:cNvSpPr>
          <p:nvPr>
            <p:ph type="title"/>
          </p:nvPr>
        </p:nvSpPr>
        <p:spPr/>
        <p:txBody>
          <a:bodyPr/>
          <a:lstStyle/>
          <a:p>
            <a:r>
              <a:rPr lang="en-US" altLang="ja-JP" dirty="0"/>
              <a:t>What is Loss Function? Why we need it?</a:t>
            </a:r>
            <a:endParaRPr lang="ja-JP" altLang="en-US" dirty="0"/>
          </a:p>
        </p:txBody>
      </p:sp>
      <p:sp>
        <p:nvSpPr>
          <p:cNvPr id="5" name="コンテンツ プレースホルダー 4">
            <a:extLst>
              <a:ext uri="{FF2B5EF4-FFF2-40B4-BE49-F238E27FC236}">
                <a16:creationId xmlns:a16="http://schemas.microsoft.com/office/drawing/2014/main" id="{8E6752E1-DE5C-508A-0146-BE8BB6325237}"/>
              </a:ext>
            </a:extLst>
          </p:cNvPr>
          <p:cNvSpPr>
            <a:spLocks noGrp="1"/>
          </p:cNvSpPr>
          <p:nvPr>
            <p:ph idx="1"/>
          </p:nvPr>
        </p:nvSpPr>
        <p:spPr/>
        <p:txBody>
          <a:bodyPr>
            <a:normAutofit lnSpcReduction="10000"/>
          </a:bodyPr>
          <a:lstStyle/>
          <a:p>
            <a:pPr marL="514350" indent="-514350">
              <a:buAutoNum type="arabicPeriod"/>
            </a:pPr>
            <a:r>
              <a:rPr lang="en-US" altLang="ja-JP" dirty="0">
                <a:sym typeface="Wingdings" panose="05000000000000000000" pitchFamily="2" charset="2"/>
              </a:rPr>
              <a:t>We ASSUME that the data points represent the TRUE relationship between X and y</a:t>
            </a:r>
          </a:p>
          <a:p>
            <a:pPr marL="514350" indent="-514350">
              <a:buFont typeface="Arial" panose="020B0604020202020204" pitchFamily="34" charset="0"/>
              <a:buAutoNum type="arabicPeriod"/>
            </a:pPr>
            <a:r>
              <a:rPr lang="en-US" altLang="ja-JP" dirty="0"/>
              <a:t>We want our model (i.e. a line or any other functions) to represent the TRUTH.</a:t>
            </a:r>
          </a:p>
          <a:p>
            <a:pPr marL="514350" indent="-514350">
              <a:buFont typeface="Arial" panose="020B0604020202020204" pitchFamily="34" charset="0"/>
              <a:buAutoNum type="arabicPeriod"/>
            </a:pPr>
            <a:r>
              <a:rPr lang="en-US" altLang="ja-JP" dirty="0"/>
              <a:t>Even with a line, there are varieties of them </a:t>
            </a:r>
            <a:r>
              <a:rPr lang="en-US" altLang="ja-JP" dirty="0">
                <a:sym typeface="Wingdings" panose="05000000000000000000" pitchFamily="2" charset="2"/>
              </a:rPr>
              <a:t> Visually, we might be able to tell that s</a:t>
            </a:r>
            <a:r>
              <a:rPr kumimoji="1" lang="en-US" altLang="ja-JP" dirty="0"/>
              <a:t>ome of them </a:t>
            </a:r>
            <a:r>
              <a:rPr lang="en-US" altLang="ja-JP" dirty="0"/>
              <a:t>represents the true relationship better</a:t>
            </a:r>
          </a:p>
          <a:p>
            <a:pPr marL="514350" indent="-514350">
              <a:buFont typeface="Arial" panose="020B0604020202020204" pitchFamily="34" charset="0"/>
              <a:buAutoNum type="arabicPeriod"/>
            </a:pPr>
            <a:r>
              <a:rPr lang="en-US" altLang="ja-JP" dirty="0">
                <a:sym typeface="Wingdings" panose="05000000000000000000" pitchFamily="2" charset="2"/>
              </a:rPr>
              <a:t> However, we need a number that objectively and technically ranks each line to find the best line</a:t>
            </a:r>
          </a:p>
          <a:p>
            <a:pPr marL="514350" indent="-514350">
              <a:buFont typeface="Arial" panose="020B0604020202020204" pitchFamily="34" charset="0"/>
              <a:buAutoNum type="arabicPeriod"/>
            </a:pPr>
            <a:r>
              <a:rPr lang="en-US" altLang="ja-JP" dirty="0">
                <a:sym typeface="Wingdings" panose="05000000000000000000" pitchFamily="2" charset="2"/>
              </a:rPr>
              <a:t> Need for Loss function</a:t>
            </a:r>
          </a:p>
        </p:txBody>
      </p:sp>
    </p:spTree>
    <p:extLst>
      <p:ext uri="{BB962C8B-B14F-4D97-AF65-F5344CB8AC3E}">
        <p14:creationId xmlns:p14="http://schemas.microsoft.com/office/powerpoint/2010/main" val="298596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9DF2-98A1-CDE9-3405-B9C344DF9C99}"/>
              </a:ext>
            </a:extLst>
          </p:cNvPr>
          <p:cNvSpPr>
            <a:spLocks noGrp="1"/>
          </p:cNvSpPr>
          <p:nvPr>
            <p:ph type="title"/>
          </p:nvPr>
        </p:nvSpPr>
        <p:spPr/>
        <p:txBody>
          <a:bodyPr/>
          <a:lstStyle/>
          <a:p>
            <a:r>
              <a:rPr kumimoji="1" lang="en-US" altLang="ja-JP" dirty="0"/>
              <a:t>Example</a:t>
            </a:r>
            <a:endParaRPr kumimoji="1" lang="ja-JP" altLang="en-US" dirty="0"/>
          </a:p>
        </p:txBody>
      </p:sp>
      <p:pic>
        <p:nvPicPr>
          <p:cNvPr id="1026" name="Picture 2">
            <a:extLst>
              <a:ext uri="{FF2B5EF4-FFF2-40B4-BE49-F238E27FC236}">
                <a16:creationId xmlns:a16="http://schemas.microsoft.com/office/drawing/2014/main" id="{5AF3E573-0710-1494-17D1-01B52DB0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5" y="1968592"/>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E257AFF-355F-646C-A625-62AD89369739}"/>
              </a:ext>
            </a:extLst>
          </p:cNvPr>
          <p:cNvSpPr txBox="1"/>
          <p:nvPr/>
        </p:nvSpPr>
        <p:spPr>
          <a:xfrm>
            <a:off x="8395448" y="636494"/>
            <a:ext cx="1994647" cy="2308324"/>
          </a:xfrm>
          <a:prstGeom prst="rect">
            <a:avLst/>
          </a:prstGeom>
          <a:noFill/>
        </p:spPr>
        <p:txBody>
          <a:bodyPr wrap="square" rtlCol="0">
            <a:spAutoFit/>
          </a:bodyPr>
          <a:lstStyle/>
          <a:p>
            <a:r>
              <a:rPr kumimoji="1" lang="en-US" altLang="ja-JP" dirty="0"/>
              <a:t>We assume that the data points (blue dots) represent the TRUE relationship between CPU and laptop price</a:t>
            </a:r>
            <a:endParaRPr kumimoji="1" lang="ja-JP" altLang="en-US" dirty="0"/>
          </a:p>
        </p:txBody>
      </p:sp>
      <p:sp>
        <p:nvSpPr>
          <p:cNvPr id="5" name="テキスト ボックス 4">
            <a:extLst>
              <a:ext uri="{FF2B5EF4-FFF2-40B4-BE49-F238E27FC236}">
                <a16:creationId xmlns:a16="http://schemas.microsoft.com/office/drawing/2014/main" id="{CA690ED7-7C50-2643-232A-EBB826594604}"/>
              </a:ext>
            </a:extLst>
          </p:cNvPr>
          <p:cNvSpPr txBox="1"/>
          <p:nvPr/>
        </p:nvSpPr>
        <p:spPr>
          <a:xfrm>
            <a:off x="4805082" y="5710519"/>
            <a:ext cx="905435" cy="369332"/>
          </a:xfrm>
          <a:prstGeom prst="rect">
            <a:avLst/>
          </a:prstGeom>
          <a:noFill/>
        </p:spPr>
        <p:txBody>
          <a:bodyPr wrap="square" rtlCol="0">
            <a:spAutoFit/>
          </a:bodyPr>
          <a:lstStyle/>
          <a:p>
            <a:r>
              <a:rPr kumimoji="1" lang="en-US" altLang="ja-JP" dirty="0"/>
              <a:t>CPU</a:t>
            </a:r>
            <a:endParaRPr kumimoji="1" lang="ja-JP" altLang="en-US" dirty="0"/>
          </a:p>
        </p:txBody>
      </p:sp>
      <p:sp>
        <p:nvSpPr>
          <p:cNvPr id="6" name="テキスト ボックス 5">
            <a:extLst>
              <a:ext uri="{FF2B5EF4-FFF2-40B4-BE49-F238E27FC236}">
                <a16:creationId xmlns:a16="http://schemas.microsoft.com/office/drawing/2014/main" id="{02081135-DF6B-27C2-3BB9-95B62BDE3F80}"/>
              </a:ext>
            </a:extLst>
          </p:cNvPr>
          <p:cNvSpPr txBox="1"/>
          <p:nvPr/>
        </p:nvSpPr>
        <p:spPr>
          <a:xfrm>
            <a:off x="1389529" y="3496237"/>
            <a:ext cx="1116105" cy="646331"/>
          </a:xfrm>
          <a:prstGeom prst="rect">
            <a:avLst/>
          </a:prstGeom>
          <a:noFill/>
        </p:spPr>
        <p:txBody>
          <a:bodyPr wrap="square" rtlCol="0">
            <a:spAutoFit/>
          </a:bodyPr>
          <a:lstStyle/>
          <a:p>
            <a:r>
              <a:rPr lang="en-US" altLang="ja-JP" dirty="0"/>
              <a:t>Laptop Price</a:t>
            </a:r>
            <a:endParaRPr kumimoji="1" lang="ja-JP" altLang="en-US" dirty="0"/>
          </a:p>
        </p:txBody>
      </p:sp>
      <p:cxnSp>
        <p:nvCxnSpPr>
          <p:cNvPr id="8" name="直線コネクタ 7">
            <a:extLst>
              <a:ext uri="{FF2B5EF4-FFF2-40B4-BE49-F238E27FC236}">
                <a16:creationId xmlns:a16="http://schemas.microsoft.com/office/drawing/2014/main" id="{A0BB4ED4-0408-F50B-5021-F0D8AACEAE63}"/>
              </a:ext>
            </a:extLst>
          </p:cNvPr>
          <p:cNvCxnSpPr>
            <a:cxnSpLocks/>
          </p:cNvCxnSpPr>
          <p:nvPr/>
        </p:nvCxnSpPr>
        <p:spPr>
          <a:xfrm flipV="1">
            <a:off x="2505634" y="2707341"/>
            <a:ext cx="5311590" cy="2770095"/>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直線コネクタ 11">
            <a:extLst>
              <a:ext uri="{FF2B5EF4-FFF2-40B4-BE49-F238E27FC236}">
                <a16:creationId xmlns:a16="http://schemas.microsoft.com/office/drawing/2014/main" id="{F9CC3BA9-F901-16FE-440C-0826D0A09BD6}"/>
              </a:ext>
            </a:extLst>
          </p:cNvPr>
          <p:cNvCxnSpPr>
            <a:cxnSpLocks/>
          </p:cNvCxnSpPr>
          <p:nvPr/>
        </p:nvCxnSpPr>
        <p:spPr>
          <a:xfrm>
            <a:off x="1680463" y="2476454"/>
            <a:ext cx="6651814" cy="1770617"/>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線コネクタ 14">
            <a:extLst>
              <a:ext uri="{FF2B5EF4-FFF2-40B4-BE49-F238E27FC236}">
                <a16:creationId xmlns:a16="http://schemas.microsoft.com/office/drawing/2014/main" id="{B5236CA5-65E3-A1EE-21B1-5C22A86A3BC2}"/>
              </a:ext>
            </a:extLst>
          </p:cNvPr>
          <p:cNvCxnSpPr>
            <a:cxnSpLocks/>
          </p:cNvCxnSpPr>
          <p:nvPr/>
        </p:nvCxnSpPr>
        <p:spPr>
          <a:xfrm flipV="1">
            <a:off x="3027827" y="2100443"/>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7" name="テキスト ボックス 16">
            <a:extLst>
              <a:ext uri="{FF2B5EF4-FFF2-40B4-BE49-F238E27FC236}">
                <a16:creationId xmlns:a16="http://schemas.microsoft.com/office/drawing/2014/main" id="{F69CD2B8-279B-6633-E493-DE89A7B19091}"/>
              </a:ext>
            </a:extLst>
          </p:cNvPr>
          <p:cNvSpPr txBox="1"/>
          <p:nvPr/>
        </p:nvSpPr>
        <p:spPr>
          <a:xfrm>
            <a:off x="8713276" y="3502205"/>
            <a:ext cx="2505635" cy="2031325"/>
          </a:xfrm>
          <a:prstGeom prst="rect">
            <a:avLst/>
          </a:prstGeom>
          <a:noFill/>
        </p:spPr>
        <p:txBody>
          <a:bodyPr wrap="square" rtlCol="0">
            <a:spAutoFit/>
          </a:bodyPr>
          <a:lstStyle/>
          <a:p>
            <a:r>
              <a:rPr lang="en-US" altLang="ja-JP" dirty="0"/>
              <a:t>There are infinitely many lines…</a:t>
            </a:r>
          </a:p>
          <a:p>
            <a:r>
              <a:rPr kumimoji="1" lang="en-US" altLang="ja-JP" dirty="0"/>
              <a:t>Some of them seems to be </a:t>
            </a:r>
            <a:r>
              <a:rPr lang="en-US" altLang="ja-JP" dirty="0"/>
              <a:t>representing the true relationship better (i.e. a better fit &amp; model)</a:t>
            </a:r>
            <a:endParaRPr kumimoji="1" lang="ja-JP" altLang="en-US" dirty="0"/>
          </a:p>
        </p:txBody>
      </p:sp>
    </p:spTree>
    <p:extLst>
      <p:ext uri="{BB962C8B-B14F-4D97-AF65-F5344CB8AC3E}">
        <p14:creationId xmlns:p14="http://schemas.microsoft.com/office/powerpoint/2010/main" val="141661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1FAC8-A287-05B8-B596-D6FC953F5EFF}"/>
              </a:ext>
            </a:extLst>
          </p:cNvPr>
          <p:cNvSpPr>
            <a:spLocks noGrp="1"/>
          </p:cNvSpPr>
          <p:nvPr>
            <p:ph type="title"/>
          </p:nvPr>
        </p:nvSpPr>
        <p:spPr/>
        <p:txBody>
          <a:bodyPr/>
          <a:lstStyle/>
          <a:p>
            <a:r>
              <a:rPr kumimoji="1" lang="en-US" altLang="ja-JP" dirty="0"/>
              <a:t>Loss Function 1</a:t>
            </a:r>
            <a:endParaRPr kumimoji="1" lang="ja-JP" altLang="en-US" dirty="0"/>
          </a:p>
        </p:txBody>
      </p:sp>
      <p:sp>
        <p:nvSpPr>
          <p:cNvPr id="3" name="コンテンツ プレースホルダー 2">
            <a:extLst>
              <a:ext uri="{FF2B5EF4-FFF2-40B4-BE49-F238E27FC236}">
                <a16:creationId xmlns:a16="http://schemas.microsoft.com/office/drawing/2014/main" id="{B1C1AB82-3E32-8CC8-F05D-647C439F5CCB}"/>
              </a:ext>
            </a:extLst>
          </p:cNvPr>
          <p:cNvSpPr>
            <a:spLocks noGrp="1"/>
          </p:cNvSpPr>
          <p:nvPr>
            <p:ph idx="1"/>
          </p:nvPr>
        </p:nvSpPr>
        <p:spPr/>
        <p:txBody>
          <a:bodyPr/>
          <a:lstStyle/>
          <a:p>
            <a:r>
              <a:rPr kumimoji="1" lang="en-US" altLang="ja-JP" dirty="0"/>
              <a:t>L(parameters of a model)</a:t>
            </a:r>
          </a:p>
          <a:p>
            <a:pPr lvl="1"/>
            <a:r>
              <a:rPr lang="en-US" altLang="ja-JP" dirty="0"/>
              <a:t>E.g. if you choose a line, gradient a and y-intercept b will be the parameters; Only they decide the shape of the model</a:t>
            </a:r>
            <a:endParaRPr kumimoji="1" lang="en-US" altLang="ja-JP" dirty="0"/>
          </a:p>
          <a:p>
            <a:r>
              <a:rPr kumimoji="1" lang="en-US" altLang="ja-JP" dirty="0"/>
              <a:t>Sums of residual</a:t>
            </a:r>
            <a:endParaRPr kumimoji="1" lang="ja-JP" altLang="en-US" dirty="0"/>
          </a:p>
        </p:txBody>
      </p:sp>
    </p:spTree>
    <p:extLst>
      <p:ext uri="{BB962C8B-B14F-4D97-AF65-F5344CB8AC3E}">
        <p14:creationId xmlns:p14="http://schemas.microsoft.com/office/powerpoint/2010/main" val="74968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93EC5-1635-993B-592E-C6908FFEE7D6}"/>
              </a:ext>
            </a:extLst>
          </p:cNvPr>
          <p:cNvSpPr>
            <a:spLocks noGrp="1"/>
          </p:cNvSpPr>
          <p:nvPr>
            <p:ph type="title"/>
          </p:nvPr>
        </p:nvSpPr>
        <p:spPr/>
        <p:txBody>
          <a:bodyPr/>
          <a:lstStyle/>
          <a:p>
            <a:r>
              <a:rPr kumimoji="1" lang="en-US" altLang="ja-JP" dirty="0"/>
              <a:t>Loss Function Visualization</a:t>
            </a:r>
            <a:endParaRPr kumimoji="1" lang="ja-JP" altLang="en-US" dirty="0"/>
          </a:p>
        </p:txBody>
      </p:sp>
      <p:pic>
        <p:nvPicPr>
          <p:cNvPr id="5" name="コンテンツ プレースホルダー 4" descr="グラフ, 等高線グラフ&#10;&#10;自動的に生成された説明">
            <a:extLst>
              <a:ext uri="{FF2B5EF4-FFF2-40B4-BE49-F238E27FC236}">
                <a16:creationId xmlns:a16="http://schemas.microsoft.com/office/drawing/2014/main" id="{0942A2AB-6C7C-0663-8C01-DD270C56A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2019" y="1830595"/>
            <a:ext cx="4461787" cy="4351338"/>
          </a:xfrm>
        </p:spPr>
      </p:pic>
      <p:sp>
        <p:nvSpPr>
          <p:cNvPr id="6" name="テキスト ボックス 5">
            <a:extLst>
              <a:ext uri="{FF2B5EF4-FFF2-40B4-BE49-F238E27FC236}">
                <a16:creationId xmlns:a16="http://schemas.microsoft.com/office/drawing/2014/main" id="{6A364126-6F7A-2083-6E46-7FDF6B300D59}"/>
              </a:ext>
            </a:extLst>
          </p:cNvPr>
          <p:cNvSpPr txBox="1"/>
          <p:nvPr/>
        </p:nvSpPr>
        <p:spPr>
          <a:xfrm>
            <a:off x="1943100" y="3071190"/>
            <a:ext cx="3255066" cy="1477328"/>
          </a:xfrm>
          <a:prstGeom prst="rect">
            <a:avLst/>
          </a:prstGeom>
          <a:noFill/>
        </p:spPr>
        <p:txBody>
          <a:bodyPr wrap="square" rtlCol="0">
            <a:spAutoFit/>
          </a:bodyPr>
          <a:lstStyle/>
          <a:p>
            <a:r>
              <a:rPr kumimoji="1" lang="en-US" altLang="ja-JP" dirty="0"/>
              <a:t>Two parameters</a:t>
            </a:r>
          </a:p>
          <a:p>
            <a:endParaRPr lang="en-US" altLang="ja-JP" dirty="0"/>
          </a:p>
          <a:p>
            <a:r>
              <a:rPr lang="en-US" altLang="ja-JP" dirty="0"/>
              <a:t>x-axis</a:t>
            </a:r>
            <a:r>
              <a:rPr kumimoji="1" lang="en-US" altLang="ja-JP" dirty="0"/>
              <a:t>: w_0</a:t>
            </a:r>
          </a:p>
          <a:p>
            <a:r>
              <a:rPr lang="en-US" altLang="ja-JP" dirty="0"/>
              <a:t>y-axis: w_1</a:t>
            </a:r>
          </a:p>
          <a:p>
            <a:r>
              <a:rPr lang="en-US" altLang="ja-JP" dirty="0"/>
              <a:t>z</a:t>
            </a:r>
            <a:r>
              <a:rPr kumimoji="1" lang="en-US" altLang="ja-JP" dirty="0"/>
              <a:t>-axis: f(w_0, w_1)</a:t>
            </a:r>
            <a:endParaRPr kumimoji="1" lang="ja-JP" altLang="en-US" dirty="0"/>
          </a:p>
        </p:txBody>
      </p:sp>
    </p:spTree>
    <p:extLst>
      <p:ext uri="{BB962C8B-B14F-4D97-AF65-F5344CB8AC3E}">
        <p14:creationId xmlns:p14="http://schemas.microsoft.com/office/powerpoint/2010/main" val="3168707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4EEF5F-86A5-D34E-11F9-AD4371C2B56C}"/>
              </a:ext>
            </a:extLst>
          </p:cNvPr>
          <p:cNvSpPr>
            <a:spLocks noGrp="1"/>
          </p:cNvSpPr>
          <p:nvPr>
            <p:ph type="title"/>
          </p:nvPr>
        </p:nvSpPr>
        <p:spPr/>
        <p:txBody>
          <a:bodyPr/>
          <a:lstStyle/>
          <a:p>
            <a:r>
              <a:rPr lang="en-US" altLang="ja-JP" dirty="0"/>
              <a:t>Question: which function(s) can be used as a loss function?</a:t>
            </a:r>
            <a:endParaRPr kumimoji="1" lang="ja-JP" altLang="en-US" dirty="0"/>
          </a:p>
        </p:txBody>
      </p:sp>
      <p:sp>
        <p:nvSpPr>
          <p:cNvPr id="3" name="コンテンツ プレースホルダー 2">
            <a:extLst>
              <a:ext uri="{FF2B5EF4-FFF2-40B4-BE49-F238E27FC236}">
                <a16:creationId xmlns:a16="http://schemas.microsoft.com/office/drawing/2014/main" id="{516A99D3-604B-62B9-BAE6-7B6FC1989470}"/>
              </a:ext>
            </a:extLst>
          </p:cNvPr>
          <p:cNvSpPr>
            <a:spLocks noGrp="1"/>
          </p:cNvSpPr>
          <p:nvPr>
            <p:ph idx="1"/>
          </p:nvPr>
        </p:nvSpPr>
        <p:spPr/>
        <p:txBody>
          <a:bodyPr/>
          <a:lstStyle/>
          <a:p>
            <a:pPr marL="514350" indent="-514350">
              <a:buAutoNum type="arabicPeriod"/>
            </a:pPr>
            <a:r>
              <a:rPr kumimoji="1" lang="en-US" altLang="ja-JP" dirty="0"/>
              <a:t>f(x) = x^2</a:t>
            </a:r>
          </a:p>
          <a:p>
            <a:pPr marL="514350" indent="-514350">
              <a:buAutoNum type="arabicPeriod"/>
            </a:pPr>
            <a:r>
              <a:rPr lang="en-US" altLang="ja-JP" dirty="0"/>
              <a:t>f(x) = x^3</a:t>
            </a:r>
          </a:p>
          <a:p>
            <a:pPr marL="514350" indent="-514350">
              <a:buAutoNum type="arabicPeriod"/>
            </a:pPr>
            <a:r>
              <a:rPr lang="en-US" altLang="ja-JP" dirty="0"/>
              <a:t>f</a:t>
            </a:r>
            <a:r>
              <a:rPr kumimoji="1" lang="en-US" altLang="ja-JP" dirty="0"/>
              <a:t>(x) = log(x)</a:t>
            </a:r>
          </a:p>
          <a:p>
            <a:pPr marL="514350" indent="-514350">
              <a:buAutoNum type="arabicPeriod"/>
            </a:pPr>
            <a:r>
              <a:rPr lang="en-US" altLang="ja-JP" dirty="0"/>
              <a:t>f(x) = ||x||</a:t>
            </a:r>
            <a:endParaRPr kumimoji="1" lang="ja-JP" altLang="en-US" dirty="0"/>
          </a:p>
        </p:txBody>
      </p:sp>
    </p:spTree>
    <p:extLst>
      <p:ext uri="{BB962C8B-B14F-4D97-AF65-F5344CB8AC3E}">
        <p14:creationId xmlns:p14="http://schemas.microsoft.com/office/powerpoint/2010/main" val="384285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CC510-6645-148A-AD11-5357883CAB3E}"/>
              </a:ext>
            </a:extLst>
          </p:cNvPr>
          <p:cNvSpPr>
            <a:spLocks noGrp="1"/>
          </p:cNvSpPr>
          <p:nvPr>
            <p:ph type="ctrTitle"/>
          </p:nvPr>
        </p:nvSpPr>
        <p:spPr/>
        <p:txBody>
          <a:bodyPr>
            <a:normAutofit fontScale="90000"/>
          </a:bodyPr>
          <a:lstStyle/>
          <a:p>
            <a:r>
              <a:rPr kumimoji="1" lang="en-US" altLang="ja-JP" dirty="0"/>
              <a:t>Linear Regression and a </a:t>
            </a:r>
            <a:r>
              <a:rPr lang="en-US" altLang="ja-JP" dirty="0"/>
              <a:t>Method for Creating a </a:t>
            </a:r>
            <a:r>
              <a:rPr kumimoji="1" lang="en-US" altLang="ja-JP" dirty="0"/>
              <a:t>ML Algorithm from </a:t>
            </a:r>
            <a:r>
              <a:rPr lang="en-US" altLang="ja-JP" dirty="0"/>
              <a:t>S</a:t>
            </a:r>
            <a:r>
              <a:rPr kumimoji="1" lang="en-US" altLang="ja-JP" dirty="0"/>
              <a:t>cratch</a:t>
            </a:r>
            <a:endParaRPr kumimoji="1" lang="ja-JP" altLang="en-US" dirty="0"/>
          </a:p>
        </p:txBody>
      </p:sp>
      <p:sp>
        <p:nvSpPr>
          <p:cNvPr id="3" name="字幕 2">
            <a:extLst>
              <a:ext uri="{FF2B5EF4-FFF2-40B4-BE49-F238E27FC236}">
                <a16:creationId xmlns:a16="http://schemas.microsoft.com/office/drawing/2014/main" id="{1F54FA5A-4695-88AC-9BB9-3F9CC8160BF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630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4D85-E77E-32C4-29D5-F5C20AA2BE3C}"/>
              </a:ext>
            </a:extLst>
          </p:cNvPr>
          <p:cNvSpPr>
            <a:spLocks noGrp="1"/>
          </p:cNvSpPr>
          <p:nvPr>
            <p:ph type="title"/>
          </p:nvPr>
        </p:nvSpPr>
        <p:spPr/>
        <p:txBody>
          <a:bodyPr/>
          <a:lstStyle/>
          <a:p>
            <a:r>
              <a:rPr kumimoji="1" lang="en-US" altLang="ja-JP" dirty="0"/>
              <a:t>Choices of Loss functions</a:t>
            </a:r>
            <a:endParaRPr kumimoji="1" lang="ja-JP" altLang="en-US" dirty="0"/>
          </a:p>
        </p:txBody>
      </p:sp>
      <p:sp>
        <p:nvSpPr>
          <p:cNvPr id="3" name="コンテンツ プレースホルダー 2">
            <a:extLst>
              <a:ext uri="{FF2B5EF4-FFF2-40B4-BE49-F238E27FC236}">
                <a16:creationId xmlns:a16="http://schemas.microsoft.com/office/drawing/2014/main" id="{A41B99E7-F5BA-1D85-F93F-DF726C1421FC}"/>
              </a:ext>
            </a:extLst>
          </p:cNvPr>
          <p:cNvSpPr>
            <a:spLocks noGrp="1"/>
          </p:cNvSpPr>
          <p:nvPr>
            <p:ph idx="1"/>
          </p:nvPr>
        </p:nvSpPr>
        <p:spPr/>
        <p:txBody>
          <a:bodyPr/>
          <a:lstStyle/>
          <a:p>
            <a:pPr marL="0" indent="0">
              <a:buNone/>
            </a:pPr>
            <a:r>
              <a:rPr kumimoji="1" lang="en-US" altLang="ja-JP" dirty="0"/>
              <a:t>For Regression</a:t>
            </a:r>
          </a:p>
          <a:p>
            <a:r>
              <a:rPr kumimoji="1" lang="en-US" altLang="ja-JP" dirty="0"/>
              <a:t>Mean squared error</a:t>
            </a:r>
          </a:p>
          <a:p>
            <a:r>
              <a:rPr kumimoji="1" lang="en-US" altLang="ja-JP" dirty="0"/>
              <a:t>Mean absolute error</a:t>
            </a:r>
          </a:p>
          <a:p>
            <a:endParaRPr lang="en-US" altLang="ja-JP" dirty="0"/>
          </a:p>
          <a:p>
            <a:pPr marL="0" indent="0">
              <a:buNone/>
            </a:pPr>
            <a:r>
              <a:rPr kumimoji="1" lang="en-US" altLang="ja-JP" dirty="0"/>
              <a:t>For classification</a:t>
            </a:r>
          </a:p>
          <a:p>
            <a:r>
              <a:rPr lang="en-US" altLang="ja-JP" dirty="0"/>
              <a:t>Logarithmic loss (used in logistic regression)</a:t>
            </a:r>
          </a:p>
          <a:p>
            <a:r>
              <a:rPr kumimoji="1" lang="en-US" altLang="ja-JP" dirty="0"/>
              <a:t>Cross entropy (used in neural network)</a:t>
            </a:r>
          </a:p>
        </p:txBody>
      </p:sp>
    </p:spTree>
    <p:extLst>
      <p:ext uri="{BB962C8B-B14F-4D97-AF65-F5344CB8AC3E}">
        <p14:creationId xmlns:p14="http://schemas.microsoft.com/office/powerpoint/2010/main" val="375906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9689F-41D1-E328-53E3-7B1AEE40655D}"/>
              </a:ext>
            </a:extLst>
          </p:cNvPr>
          <p:cNvSpPr>
            <a:spLocks noGrp="1"/>
          </p:cNvSpPr>
          <p:nvPr>
            <p:ph type="title"/>
          </p:nvPr>
        </p:nvSpPr>
        <p:spPr/>
        <p:txBody>
          <a:bodyPr/>
          <a:lstStyle/>
          <a:p>
            <a:r>
              <a:rPr kumimoji="1" lang="en-US" altLang="ja-JP" dirty="0"/>
              <a:t>Loss Function for SLR</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BC0445-6765-FD07-357B-0E36CBDEEFCF}"/>
                  </a:ext>
                </a:extLst>
              </p:cNvPr>
              <p:cNvSpPr txBox="1"/>
              <p:nvPr/>
            </p:nvSpPr>
            <p:spPr>
              <a:xfrm>
                <a:off x="3868271" y="3146612"/>
                <a:ext cx="491512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𝐿</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acc>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𝑦</m:t>
                                          </m:r>
                                        </m:e>
                                      </m:acc>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𝑏</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15BC0445-6765-FD07-357B-0E36CBDEEFCF}"/>
                  </a:ext>
                </a:extLst>
              </p:cNvPr>
              <p:cNvSpPr txBox="1">
                <a:spLocks noRot="1" noChangeAspect="1" noMove="1" noResize="1" noEditPoints="1" noAdjustHandles="1" noChangeArrowheads="1" noChangeShapeType="1" noTextEdit="1"/>
              </p:cNvSpPr>
              <p:nvPr/>
            </p:nvSpPr>
            <p:spPr>
              <a:xfrm>
                <a:off x="3868271" y="3146612"/>
                <a:ext cx="4915127" cy="77893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F7A9D16C-67C0-9EB3-AD39-1FF70D99DF04}"/>
              </a:ext>
            </a:extLst>
          </p:cNvPr>
          <p:cNvSpPr txBox="1"/>
          <p:nvPr/>
        </p:nvSpPr>
        <p:spPr>
          <a:xfrm>
            <a:off x="3043516" y="2207931"/>
            <a:ext cx="7342095" cy="369332"/>
          </a:xfrm>
          <a:prstGeom prst="rect">
            <a:avLst/>
          </a:prstGeom>
          <a:noFill/>
        </p:spPr>
        <p:txBody>
          <a:bodyPr wrap="square" rtlCol="0">
            <a:spAutoFit/>
          </a:bodyPr>
          <a:lstStyle/>
          <a:p>
            <a:r>
              <a:rPr kumimoji="1" lang="en-US" altLang="ja-JP" dirty="0"/>
              <a:t>We usually use mean squared error for linear regression</a:t>
            </a:r>
            <a:endParaRPr kumimoji="1" lang="ja-JP" altLang="en-US" dirty="0"/>
          </a:p>
        </p:txBody>
      </p:sp>
      <p:sp>
        <p:nvSpPr>
          <p:cNvPr id="3" name="テキスト ボックス 2">
            <a:extLst>
              <a:ext uri="{FF2B5EF4-FFF2-40B4-BE49-F238E27FC236}">
                <a16:creationId xmlns:a16="http://schemas.microsoft.com/office/drawing/2014/main" id="{30C52ECB-F012-10F2-20FA-AAE7724FF7EC}"/>
              </a:ext>
            </a:extLst>
          </p:cNvPr>
          <p:cNvSpPr txBox="1"/>
          <p:nvPr/>
        </p:nvSpPr>
        <p:spPr>
          <a:xfrm>
            <a:off x="3434703" y="4283332"/>
            <a:ext cx="5122516" cy="369332"/>
          </a:xfrm>
          <a:prstGeom prst="rect">
            <a:avLst/>
          </a:prstGeom>
          <a:noFill/>
        </p:spPr>
        <p:txBody>
          <a:bodyPr wrap="square" rtlCol="0">
            <a:spAutoFit/>
          </a:bodyPr>
          <a:lstStyle/>
          <a:p>
            <a:r>
              <a:rPr kumimoji="1" lang="en-US" altLang="ja-JP" dirty="0"/>
              <a:t>Our task is to minimize this function. Formally:</a:t>
            </a:r>
            <a:endParaRPr kumimoji="1" lang="ja-JP" alt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0DCDC83-F1F3-0D0E-9207-1B9B6D321E8C}"/>
                  </a:ext>
                </a:extLst>
              </p:cNvPr>
              <p:cNvSpPr txBox="1"/>
              <p:nvPr/>
            </p:nvSpPr>
            <p:spPr>
              <a:xfrm>
                <a:off x="3043516" y="4966780"/>
                <a:ext cx="6095184"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arg</m:t>
                              </m:r>
                              <m:r>
                                <m:rPr>
                                  <m:sty m:val="p"/>
                                </m:rPr>
                                <a:rPr kumimoji="1" lang="en-US" altLang="ja-JP" b="0" i="0" smtClean="0">
                                  <a:latin typeface="Cambria Math" panose="02040503050406030204" pitchFamily="18" charset="0"/>
                                </a:rPr>
                                <m:t>m</m:t>
                              </m:r>
                              <m:r>
                                <a:rPr kumimoji="1" lang="en-US" altLang="ja-JP" b="0" i="1" smtClean="0">
                                  <a:latin typeface="Cambria Math" panose="02040503050406030204" pitchFamily="18" charset="0"/>
                                </a:rPr>
                                <m:t>𝑖𝑛</m:t>
                              </m:r>
                            </m:e>
                            <m:lim>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𝑏</m:t>
                              </m:r>
                            </m:lim>
                          </m:limLow>
                        </m:fName>
                        <m:e>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𝑦</m:t>
                                              </m:r>
                                            </m:e>
                                          </m:acc>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𝑏</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e>
                          </m:nary>
                        </m:e>
                      </m:func>
                    </m:oMath>
                  </m:oMathPara>
                </a14:m>
                <a:endParaRPr lang="ja-JP" altLang="en-US" dirty="0"/>
              </a:p>
            </p:txBody>
          </p:sp>
        </mc:Choice>
        <mc:Fallback>
          <p:sp>
            <p:nvSpPr>
              <p:cNvPr id="8" name="テキスト ボックス 7">
                <a:extLst>
                  <a:ext uri="{FF2B5EF4-FFF2-40B4-BE49-F238E27FC236}">
                    <a16:creationId xmlns:a16="http://schemas.microsoft.com/office/drawing/2014/main" id="{E0DCDC83-F1F3-0D0E-9207-1B9B6D321E8C}"/>
                  </a:ext>
                </a:extLst>
              </p:cNvPr>
              <p:cNvSpPr txBox="1">
                <a:spLocks noRot="1" noChangeAspect="1" noMove="1" noResize="1" noEditPoints="1" noAdjustHandles="1" noChangeArrowheads="1" noChangeShapeType="1" noTextEdit="1"/>
              </p:cNvSpPr>
              <p:nvPr/>
            </p:nvSpPr>
            <p:spPr>
              <a:xfrm>
                <a:off x="3043516" y="4966780"/>
                <a:ext cx="6095184" cy="871264"/>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80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B669E-ECB5-1927-CFF3-D06A9CE348C4}"/>
              </a:ext>
            </a:extLst>
          </p:cNvPr>
          <p:cNvSpPr>
            <a:spLocks noGrp="1"/>
          </p:cNvSpPr>
          <p:nvPr>
            <p:ph type="title"/>
          </p:nvPr>
        </p:nvSpPr>
        <p:spPr/>
        <p:txBody>
          <a:bodyPr/>
          <a:lstStyle/>
          <a:p>
            <a:r>
              <a:rPr lang="en-US" altLang="ja-JP" dirty="0"/>
              <a:t>Mathematical Optimization</a:t>
            </a:r>
            <a:endParaRPr lang="ja-JP" altLang="en-US" dirty="0"/>
          </a:p>
        </p:txBody>
      </p:sp>
      <p:sp>
        <p:nvSpPr>
          <p:cNvPr id="5" name="テキスト プレースホルダー 4">
            <a:extLst>
              <a:ext uri="{FF2B5EF4-FFF2-40B4-BE49-F238E27FC236}">
                <a16:creationId xmlns:a16="http://schemas.microsoft.com/office/drawing/2014/main" id="{C3A12405-7609-6430-EA04-A4AF6C4E0A9E}"/>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094711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CE613BB-5EA2-24CA-5836-DA0408B576FA}"/>
              </a:ext>
            </a:extLst>
          </p:cNvPr>
          <p:cNvSpPr>
            <a:spLocks noGrp="1"/>
          </p:cNvSpPr>
          <p:nvPr>
            <p:ph type="title"/>
          </p:nvPr>
        </p:nvSpPr>
        <p:spPr/>
        <p:txBody>
          <a:bodyPr/>
          <a:lstStyle/>
          <a:p>
            <a:r>
              <a:rPr lang="en-US" altLang="ja-JP" dirty="0"/>
              <a:t>How do we minimize the loss function?</a:t>
            </a:r>
            <a:endParaRPr lang="ja-JP" altLang="en-US" dirty="0"/>
          </a:p>
        </p:txBody>
      </p:sp>
      <p:sp>
        <p:nvSpPr>
          <p:cNvPr id="8" name="テキスト ボックス 7">
            <a:extLst>
              <a:ext uri="{FF2B5EF4-FFF2-40B4-BE49-F238E27FC236}">
                <a16:creationId xmlns:a16="http://schemas.microsoft.com/office/drawing/2014/main" id="{F2666337-BEA2-F5F4-291B-DFF50DA11F1B}"/>
              </a:ext>
            </a:extLst>
          </p:cNvPr>
          <p:cNvSpPr txBox="1"/>
          <p:nvPr/>
        </p:nvSpPr>
        <p:spPr>
          <a:xfrm>
            <a:off x="1266468" y="2396021"/>
            <a:ext cx="10136637" cy="3046988"/>
          </a:xfrm>
          <a:prstGeom prst="rect">
            <a:avLst/>
          </a:prstGeom>
          <a:noFill/>
        </p:spPr>
        <p:txBody>
          <a:bodyPr wrap="square" rtlCol="0">
            <a:spAutoFit/>
          </a:bodyPr>
          <a:lstStyle/>
          <a:p>
            <a:pPr marL="457200" indent="-457200">
              <a:buFont typeface="Wingdings" panose="05000000000000000000" pitchFamily="2" charset="2"/>
              <a:buChar char="à"/>
            </a:pPr>
            <a:r>
              <a:rPr lang="en-US" altLang="ja-JP" sz="3200" dirty="0"/>
              <a:t>There is a mathematical branch called Mathematical Optimization, which is a dedicated field in optimizing different types of functions. </a:t>
            </a:r>
          </a:p>
          <a:p>
            <a:endParaRPr lang="en-US" altLang="ja-JP" sz="3200" dirty="0"/>
          </a:p>
          <a:p>
            <a:r>
              <a:rPr lang="en-US" altLang="ja-JP" sz="3200" dirty="0"/>
              <a:t>Most ML algorithms benefit from the knowledge of this branch.</a:t>
            </a:r>
            <a:endParaRPr kumimoji="1" lang="ja-JP" altLang="en-US" sz="3200" dirty="0"/>
          </a:p>
        </p:txBody>
      </p:sp>
    </p:spTree>
    <p:extLst>
      <p:ext uri="{BB962C8B-B14F-4D97-AF65-F5344CB8AC3E}">
        <p14:creationId xmlns:p14="http://schemas.microsoft.com/office/powerpoint/2010/main" val="2587697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1BCAEAF-C644-F667-1741-C560EEFF0F75}"/>
              </a:ext>
            </a:extLst>
          </p:cNvPr>
          <p:cNvSpPr>
            <a:spLocks noGrp="1"/>
          </p:cNvSpPr>
          <p:nvPr>
            <p:ph type="title"/>
          </p:nvPr>
        </p:nvSpPr>
        <p:spPr/>
        <p:txBody>
          <a:bodyPr/>
          <a:lstStyle/>
          <a:p>
            <a:r>
              <a:rPr lang="en-US" altLang="ja-JP" dirty="0"/>
              <a:t>Question: What do you think the shape of a loss function look like?</a:t>
            </a:r>
            <a:endParaRPr lang="ja-JP" altLang="en-US" dirty="0"/>
          </a:p>
        </p:txBody>
      </p:sp>
      <p:pic>
        <p:nvPicPr>
          <p:cNvPr id="10" name="図 9">
            <a:extLst>
              <a:ext uri="{FF2B5EF4-FFF2-40B4-BE49-F238E27FC236}">
                <a16:creationId xmlns:a16="http://schemas.microsoft.com/office/drawing/2014/main" id="{A6C2E48B-F3DB-1CDA-1109-24310932810E}"/>
              </a:ext>
            </a:extLst>
          </p:cNvPr>
          <p:cNvPicPr>
            <a:picLocks noChangeAspect="1"/>
          </p:cNvPicPr>
          <p:nvPr/>
        </p:nvPicPr>
        <p:blipFill>
          <a:blip r:embed="rId2"/>
          <a:stretch>
            <a:fillRect/>
          </a:stretch>
        </p:blipFill>
        <p:spPr>
          <a:xfrm>
            <a:off x="1877648" y="1932341"/>
            <a:ext cx="2549656" cy="2327395"/>
          </a:xfrm>
          <a:prstGeom prst="rect">
            <a:avLst/>
          </a:prstGeom>
        </p:spPr>
      </p:pic>
      <p:pic>
        <p:nvPicPr>
          <p:cNvPr id="14" name="図 13">
            <a:extLst>
              <a:ext uri="{FF2B5EF4-FFF2-40B4-BE49-F238E27FC236}">
                <a16:creationId xmlns:a16="http://schemas.microsoft.com/office/drawing/2014/main" id="{F146CC5F-3CF7-81DA-7885-22E503C0BDE9}"/>
              </a:ext>
            </a:extLst>
          </p:cNvPr>
          <p:cNvPicPr>
            <a:picLocks noChangeAspect="1"/>
          </p:cNvPicPr>
          <p:nvPr/>
        </p:nvPicPr>
        <p:blipFill>
          <a:blip r:embed="rId3"/>
          <a:stretch>
            <a:fillRect/>
          </a:stretch>
        </p:blipFill>
        <p:spPr>
          <a:xfrm>
            <a:off x="1364223" y="4300696"/>
            <a:ext cx="3529693" cy="2413187"/>
          </a:xfrm>
          <a:prstGeom prst="rect">
            <a:avLst/>
          </a:prstGeom>
        </p:spPr>
      </p:pic>
      <p:pic>
        <p:nvPicPr>
          <p:cNvPr id="16" name="図 15">
            <a:extLst>
              <a:ext uri="{FF2B5EF4-FFF2-40B4-BE49-F238E27FC236}">
                <a16:creationId xmlns:a16="http://schemas.microsoft.com/office/drawing/2014/main" id="{C25B5954-5FAF-95B5-51CA-45D903A74384}"/>
              </a:ext>
            </a:extLst>
          </p:cNvPr>
          <p:cNvPicPr>
            <a:picLocks noChangeAspect="1"/>
          </p:cNvPicPr>
          <p:nvPr/>
        </p:nvPicPr>
        <p:blipFill>
          <a:blip r:embed="rId4"/>
          <a:stretch>
            <a:fillRect/>
          </a:stretch>
        </p:blipFill>
        <p:spPr>
          <a:xfrm>
            <a:off x="7404868" y="4365497"/>
            <a:ext cx="3502205" cy="2492503"/>
          </a:xfrm>
          <a:prstGeom prst="rect">
            <a:avLst/>
          </a:prstGeom>
        </p:spPr>
      </p:pic>
      <p:sp>
        <p:nvSpPr>
          <p:cNvPr id="17" name="テキスト ボックス 16">
            <a:extLst>
              <a:ext uri="{FF2B5EF4-FFF2-40B4-BE49-F238E27FC236}">
                <a16:creationId xmlns:a16="http://schemas.microsoft.com/office/drawing/2014/main" id="{579EE734-D2D8-99D8-42B1-81E7A05CD36E}"/>
              </a:ext>
            </a:extLst>
          </p:cNvPr>
          <p:cNvSpPr txBox="1"/>
          <p:nvPr/>
        </p:nvSpPr>
        <p:spPr>
          <a:xfrm>
            <a:off x="959126" y="2171700"/>
            <a:ext cx="402674" cy="369332"/>
          </a:xfrm>
          <a:prstGeom prst="rect">
            <a:avLst/>
          </a:prstGeom>
          <a:noFill/>
        </p:spPr>
        <p:txBody>
          <a:bodyPr wrap="non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973E901A-EF3D-6273-C202-48BCAFF6DF82}"/>
              </a:ext>
            </a:extLst>
          </p:cNvPr>
          <p:cNvSpPr txBox="1"/>
          <p:nvPr/>
        </p:nvSpPr>
        <p:spPr>
          <a:xfrm>
            <a:off x="969204" y="4585253"/>
            <a:ext cx="402674" cy="369332"/>
          </a:xfrm>
          <a:prstGeom prst="rect">
            <a:avLst/>
          </a:prstGeom>
          <a:noFill/>
        </p:spPr>
        <p:txBody>
          <a:bodyPr wrap="none" rtlCol="0">
            <a:spAutoFit/>
          </a:bodyPr>
          <a:lstStyle/>
          <a:p>
            <a:r>
              <a:rPr kumimoji="1" lang="en-US" altLang="ja-JP" dirty="0"/>
              <a:t>3)</a:t>
            </a:r>
            <a:endParaRPr kumimoji="1" lang="ja-JP" altLang="en-US" dirty="0"/>
          </a:p>
        </p:txBody>
      </p:sp>
      <p:sp>
        <p:nvSpPr>
          <p:cNvPr id="20" name="テキスト ボックス 19">
            <a:extLst>
              <a:ext uri="{FF2B5EF4-FFF2-40B4-BE49-F238E27FC236}">
                <a16:creationId xmlns:a16="http://schemas.microsoft.com/office/drawing/2014/main" id="{25B23AAA-0102-58D8-0F65-7FD812342964}"/>
              </a:ext>
            </a:extLst>
          </p:cNvPr>
          <p:cNvSpPr txBox="1"/>
          <p:nvPr/>
        </p:nvSpPr>
        <p:spPr>
          <a:xfrm>
            <a:off x="6264965" y="2045804"/>
            <a:ext cx="402674" cy="369332"/>
          </a:xfrm>
          <a:prstGeom prst="rect">
            <a:avLst/>
          </a:prstGeom>
          <a:noFill/>
        </p:spPr>
        <p:txBody>
          <a:bodyPr wrap="none" rtlCol="0">
            <a:spAutoFit/>
          </a:bodyPr>
          <a:lstStyle/>
          <a:p>
            <a:r>
              <a:rPr lang="en-US" altLang="ja-JP" dirty="0"/>
              <a:t>2</a:t>
            </a:r>
            <a:r>
              <a:rPr kumimoji="1" lang="en-US" altLang="ja-JP" dirty="0"/>
              <a:t>)</a:t>
            </a:r>
            <a:endParaRPr kumimoji="1" lang="ja-JP" altLang="en-US" dirty="0"/>
          </a:p>
        </p:txBody>
      </p:sp>
      <p:sp>
        <p:nvSpPr>
          <p:cNvPr id="21" name="テキスト ボックス 20">
            <a:extLst>
              <a:ext uri="{FF2B5EF4-FFF2-40B4-BE49-F238E27FC236}">
                <a16:creationId xmlns:a16="http://schemas.microsoft.com/office/drawing/2014/main" id="{6A033555-233E-FD80-4DD9-D71324EEAB3D}"/>
              </a:ext>
            </a:extLst>
          </p:cNvPr>
          <p:cNvSpPr txBox="1"/>
          <p:nvPr/>
        </p:nvSpPr>
        <p:spPr>
          <a:xfrm>
            <a:off x="6270074" y="4514023"/>
            <a:ext cx="402674" cy="369332"/>
          </a:xfrm>
          <a:prstGeom prst="rect">
            <a:avLst/>
          </a:prstGeom>
          <a:noFill/>
        </p:spPr>
        <p:txBody>
          <a:bodyPr wrap="none" rtlCol="0">
            <a:spAutoFit/>
          </a:bodyPr>
          <a:lstStyle/>
          <a:p>
            <a:r>
              <a:rPr lang="en-US" altLang="ja-JP" dirty="0"/>
              <a:t>4</a:t>
            </a:r>
            <a:r>
              <a:rPr kumimoji="1" lang="en-US" altLang="ja-JP" dirty="0"/>
              <a:t>)</a:t>
            </a:r>
            <a:endParaRPr kumimoji="1" lang="ja-JP" altLang="en-US" dirty="0"/>
          </a:p>
        </p:txBody>
      </p:sp>
      <p:pic>
        <p:nvPicPr>
          <p:cNvPr id="23" name="図 22">
            <a:extLst>
              <a:ext uri="{FF2B5EF4-FFF2-40B4-BE49-F238E27FC236}">
                <a16:creationId xmlns:a16="http://schemas.microsoft.com/office/drawing/2014/main" id="{879CFB7C-BA8A-07E8-384F-1798ED5681C8}"/>
              </a:ext>
            </a:extLst>
          </p:cNvPr>
          <p:cNvPicPr>
            <a:picLocks noChangeAspect="1"/>
          </p:cNvPicPr>
          <p:nvPr/>
        </p:nvPicPr>
        <p:blipFill>
          <a:blip r:embed="rId5"/>
          <a:stretch>
            <a:fillRect/>
          </a:stretch>
        </p:blipFill>
        <p:spPr>
          <a:xfrm>
            <a:off x="7764698" y="1621617"/>
            <a:ext cx="2410266" cy="2599763"/>
          </a:xfrm>
          <a:prstGeom prst="rect">
            <a:avLst/>
          </a:prstGeom>
        </p:spPr>
      </p:pic>
    </p:spTree>
    <p:extLst>
      <p:ext uri="{BB962C8B-B14F-4D97-AF65-F5344CB8AC3E}">
        <p14:creationId xmlns:p14="http://schemas.microsoft.com/office/powerpoint/2010/main" val="145585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FFB053D-37E6-B0DB-9C3D-85094F5C2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00" y="1646531"/>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826D34-A8D9-8A2B-CD85-92E8B8E44E66}"/>
              </a:ext>
            </a:extLst>
          </p:cNvPr>
          <p:cNvSpPr txBox="1"/>
          <p:nvPr/>
        </p:nvSpPr>
        <p:spPr>
          <a:xfrm>
            <a:off x="3090367" y="5388458"/>
            <a:ext cx="905435" cy="369332"/>
          </a:xfrm>
          <a:prstGeom prst="rect">
            <a:avLst/>
          </a:prstGeom>
          <a:noFill/>
        </p:spPr>
        <p:txBody>
          <a:bodyPr wrap="square" rtlCol="0">
            <a:spAutoFit/>
          </a:bodyPr>
          <a:lstStyle/>
          <a:p>
            <a:r>
              <a:rPr kumimoji="1" lang="en-US" altLang="ja-JP" dirty="0"/>
              <a:t>CPU</a:t>
            </a:r>
            <a:endParaRPr kumimoji="1" lang="ja-JP" altLang="en-US" dirty="0"/>
          </a:p>
        </p:txBody>
      </p:sp>
      <p:sp>
        <p:nvSpPr>
          <p:cNvPr id="7" name="テキスト ボックス 6">
            <a:extLst>
              <a:ext uri="{FF2B5EF4-FFF2-40B4-BE49-F238E27FC236}">
                <a16:creationId xmlns:a16="http://schemas.microsoft.com/office/drawing/2014/main" id="{3D7453D6-A265-8E41-17DD-82902751BFA4}"/>
              </a:ext>
            </a:extLst>
          </p:cNvPr>
          <p:cNvSpPr txBox="1"/>
          <p:nvPr/>
        </p:nvSpPr>
        <p:spPr>
          <a:xfrm rot="16200000">
            <a:off x="-210332" y="3237306"/>
            <a:ext cx="2073384" cy="369332"/>
          </a:xfrm>
          <a:prstGeom prst="rect">
            <a:avLst/>
          </a:prstGeom>
          <a:noFill/>
        </p:spPr>
        <p:txBody>
          <a:bodyPr wrap="square" rtlCol="0">
            <a:spAutoFit/>
          </a:bodyPr>
          <a:lstStyle/>
          <a:p>
            <a:r>
              <a:rPr lang="en-US" altLang="ja-JP" dirty="0"/>
              <a:t>Laptop Price</a:t>
            </a:r>
            <a:endParaRPr kumimoji="1" lang="ja-JP" altLang="en-US" dirty="0"/>
          </a:p>
        </p:txBody>
      </p:sp>
      <p:cxnSp>
        <p:nvCxnSpPr>
          <p:cNvPr id="8" name="直線コネクタ 7">
            <a:extLst>
              <a:ext uri="{FF2B5EF4-FFF2-40B4-BE49-F238E27FC236}">
                <a16:creationId xmlns:a16="http://schemas.microsoft.com/office/drawing/2014/main" id="{F1651BEE-23BF-8C2F-C027-613C9E4A082D}"/>
              </a:ext>
            </a:extLst>
          </p:cNvPr>
          <p:cNvCxnSpPr>
            <a:cxnSpLocks/>
          </p:cNvCxnSpPr>
          <p:nvPr/>
        </p:nvCxnSpPr>
        <p:spPr>
          <a:xfrm flipV="1">
            <a:off x="2161545" y="1778382"/>
            <a:ext cx="611257" cy="3181244"/>
          </a:xfrm>
          <a:prstGeom prst="line">
            <a:avLst/>
          </a:prstGeom>
          <a:ln w="762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3F2FC25D-2C17-7516-E5BB-A076A0E70A27}"/>
              </a:ext>
            </a:extLst>
          </p:cNvPr>
          <p:cNvCxnSpPr>
            <a:cxnSpLocks/>
          </p:cNvCxnSpPr>
          <p:nvPr/>
        </p:nvCxnSpPr>
        <p:spPr>
          <a:xfrm>
            <a:off x="1212358" y="3974259"/>
            <a:ext cx="4452731" cy="921945"/>
          </a:xfrm>
          <a:prstGeom prst="line">
            <a:avLst/>
          </a:prstGeom>
          <a:ln w="76200">
            <a:solidFill>
              <a:schemeClr val="accent6"/>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直線コネクタ 9">
            <a:extLst>
              <a:ext uri="{FF2B5EF4-FFF2-40B4-BE49-F238E27FC236}">
                <a16:creationId xmlns:a16="http://schemas.microsoft.com/office/drawing/2014/main" id="{514C8406-A4EE-C8A3-0E07-CA15F642250D}"/>
              </a:ext>
            </a:extLst>
          </p:cNvPr>
          <p:cNvCxnSpPr>
            <a:cxnSpLocks/>
          </p:cNvCxnSpPr>
          <p:nvPr/>
        </p:nvCxnSpPr>
        <p:spPr>
          <a:xfrm flipV="1">
            <a:off x="1313112" y="1778382"/>
            <a:ext cx="4188761" cy="304125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ABB03DFC-2CED-3B75-8236-10F3EB6ECFDC}"/>
              </a:ext>
            </a:extLst>
          </p:cNvPr>
          <p:cNvSpPr txBox="1"/>
          <p:nvPr/>
        </p:nvSpPr>
        <p:spPr>
          <a:xfrm>
            <a:off x="1212358" y="869377"/>
            <a:ext cx="2032552" cy="1200329"/>
          </a:xfrm>
          <a:prstGeom prst="rect">
            <a:avLst/>
          </a:prstGeom>
          <a:noFill/>
        </p:spPr>
        <p:txBody>
          <a:bodyPr wrap="square" rtlCol="0">
            <a:spAutoFit/>
          </a:bodyPr>
          <a:lstStyle/>
          <a:p>
            <a:r>
              <a:rPr kumimoji="1" lang="en-US" altLang="ja-JP" dirty="0"/>
              <a:t>1)This line leads to a big loss because weight is too big</a:t>
            </a:r>
            <a:endParaRPr kumimoji="1" lang="ja-JP" altLang="en-US" dirty="0"/>
          </a:p>
        </p:txBody>
      </p:sp>
      <p:sp>
        <p:nvSpPr>
          <p:cNvPr id="22" name="テキスト ボックス 21">
            <a:extLst>
              <a:ext uri="{FF2B5EF4-FFF2-40B4-BE49-F238E27FC236}">
                <a16:creationId xmlns:a16="http://schemas.microsoft.com/office/drawing/2014/main" id="{9F881C62-AAC7-C083-277F-25A5881ACB03}"/>
              </a:ext>
            </a:extLst>
          </p:cNvPr>
          <p:cNvSpPr txBox="1"/>
          <p:nvPr/>
        </p:nvSpPr>
        <p:spPr>
          <a:xfrm>
            <a:off x="4043549" y="3299008"/>
            <a:ext cx="2032552" cy="1200329"/>
          </a:xfrm>
          <a:prstGeom prst="rect">
            <a:avLst/>
          </a:prstGeom>
          <a:noFill/>
        </p:spPr>
        <p:txBody>
          <a:bodyPr wrap="square" rtlCol="0">
            <a:spAutoFit/>
          </a:bodyPr>
          <a:lstStyle/>
          <a:p>
            <a:r>
              <a:rPr kumimoji="1" lang="en-US" altLang="ja-JP" dirty="0"/>
              <a:t>2)This line leads to a big loss because weight is too small</a:t>
            </a:r>
            <a:endParaRPr kumimoji="1" lang="ja-JP" altLang="en-US" dirty="0"/>
          </a:p>
        </p:txBody>
      </p:sp>
      <p:sp>
        <p:nvSpPr>
          <p:cNvPr id="23" name="テキスト ボックス 22">
            <a:extLst>
              <a:ext uri="{FF2B5EF4-FFF2-40B4-BE49-F238E27FC236}">
                <a16:creationId xmlns:a16="http://schemas.microsoft.com/office/drawing/2014/main" id="{ADE07A1C-3D9D-1315-06BF-E938F0040B2E}"/>
              </a:ext>
            </a:extLst>
          </p:cNvPr>
          <p:cNvSpPr txBox="1"/>
          <p:nvPr/>
        </p:nvSpPr>
        <p:spPr>
          <a:xfrm>
            <a:off x="4118825" y="1149026"/>
            <a:ext cx="2032552" cy="1200329"/>
          </a:xfrm>
          <a:prstGeom prst="rect">
            <a:avLst/>
          </a:prstGeom>
          <a:noFill/>
        </p:spPr>
        <p:txBody>
          <a:bodyPr wrap="square" rtlCol="0">
            <a:spAutoFit/>
          </a:bodyPr>
          <a:lstStyle/>
          <a:p>
            <a:r>
              <a:rPr lang="en-US" altLang="ja-JP" dirty="0"/>
              <a:t>3</a:t>
            </a:r>
            <a:r>
              <a:rPr kumimoji="1" lang="en-US" altLang="ja-JP" dirty="0"/>
              <a:t>)This line represents the relationship the best</a:t>
            </a:r>
            <a:endParaRPr kumimoji="1" lang="ja-JP" altLang="en-US" dirty="0"/>
          </a:p>
        </p:txBody>
      </p:sp>
      <p:pic>
        <p:nvPicPr>
          <p:cNvPr id="30" name="図 29">
            <a:extLst>
              <a:ext uri="{FF2B5EF4-FFF2-40B4-BE49-F238E27FC236}">
                <a16:creationId xmlns:a16="http://schemas.microsoft.com/office/drawing/2014/main" id="{1598B2C2-0DB0-CBF1-F500-69F136435687}"/>
              </a:ext>
            </a:extLst>
          </p:cNvPr>
          <p:cNvPicPr>
            <a:picLocks noChangeAspect="1"/>
          </p:cNvPicPr>
          <p:nvPr/>
        </p:nvPicPr>
        <p:blipFill>
          <a:blip r:embed="rId4"/>
          <a:stretch>
            <a:fillRect/>
          </a:stretch>
        </p:blipFill>
        <p:spPr>
          <a:xfrm>
            <a:off x="6555249" y="1099432"/>
            <a:ext cx="5128635" cy="4463364"/>
          </a:xfrm>
          <a:prstGeom prst="rect">
            <a:avLst/>
          </a:prstGeom>
        </p:spPr>
      </p:pic>
      <p:cxnSp>
        <p:nvCxnSpPr>
          <p:cNvPr id="32" name="直線矢印コネクタ 31">
            <a:extLst>
              <a:ext uri="{FF2B5EF4-FFF2-40B4-BE49-F238E27FC236}">
                <a16:creationId xmlns:a16="http://schemas.microsoft.com/office/drawing/2014/main" id="{B2D64339-204A-0B48-9698-16BE166756D5}"/>
              </a:ext>
            </a:extLst>
          </p:cNvPr>
          <p:cNvCxnSpPr/>
          <p:nvPr/>
        </p:nvCxnSpPr>
        <p:spPr>
          <a:xfrm>
            <a:off x="6436366" y="5263949"/>
            <a:ext cx="5321625"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A7337953-A444-6D2C-0555-B5941E77ECC6}"/>
              </a:ext>
            </a:extLst>
          </p:cNvPr>
          <p:cNvCxnSpPr>
            <a:cxnSpLocks/>
          </p:cNvCxnSpPr>
          <p:nvPr/>
        </p:nvCxnSpPr>
        <p:spPr>
          <a:xfrm flipH="1">
            <a:off x="8907420" y="1099432"/>
            <a:ext cx="7980" cy="455096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CBD19121-AEE7-9180-CD61-76375DF2AA29}"/>
              </a:ext>
            </a:extLst>
          </p:cNvPr>
          <p:cNvSpPr txBox="1"/>
          <p:nvPr/>
        </p:nvSpPr>
        <p:spPr>
          <a:xfrm>
            <a:off x="8262882" y="1055777"/>
            <a:ext cx="710648" cy="369332"/>
          </a:xfrm>
          <a:prstGeom prst="rect">
            <a:avLst/>
          </a:prstGeom>
          <a:noFill/>
        </p:spPr>
        <p:txBody>
          <a:bodyPr wrap="square" rtlCol="0">
            <a:spAutoFit/>
          </a:bodyPr>
          <a:lstStyle/>
          <a:p>
            <a:r>
              <a:rPr kumimoji="1" lang="en-US" altLang="ja-JP" dirty="0"/>
              <a:t>loss</a:t>
            </a:r>
            <a:endParaRPr kumimoji="1" lang="ja-JP" altLang="en-US" dirty="0"/>
          </a:p>
        </p:txBody>
      </p:sp>
      <p:sp>
        <p:nvSpPr>
          <p:cNvPr id="37" name="テキスト ボックス 36">
            <a:extLst>
              <a:ext uri="{FF2B5EF4-FFF2-40B4-BE49-F238E27FC236}">
                <a16:creationId xmlns:a16="http://schemas.microsoft.com/office/drawing/2014/main" id="{6E9B56A3-60EA-593E-2BAE-892FEAF30FB1}"/>
              </a:ext>
            </a:extLst>
          </p:cNvPr>
          <p:cNvSpPr txBox="1"/>
          <p:nvPr/>
        </p:nvSpPr>
        <p:spPr>
          <a:xfrm>
            <a:off x="10161476" y="4171841"/>
            <a:ext cx="2366835" cy="923330"/>
          </a:xfrm>
          <a:prstGeom prst="rect">
            <a:avLst/>
          </a:prstGeom>
          <a:noFill/>
        </p:spPr>
        <p:txBody>
          <a:bodyPr wrap="square" rtlCol="0">
            <a:spAutoFit/>
          </a:bodyPr>
          <a:lstStyle/>
          <a:p>
            <a:r>
              <a:rPr kumimoji="1" lang="en-US" altLang="ja-JP" dirty="0"/>
              <a:t>Value of a parameter (e.g. weight)</a:t>
            </a:r>
            <a:endParaRPr kumimoji="1" lang="ja-JP" altLang="en-US" dirty="0"/>
          </a:p>
        </p:txBody>
      </p:sp>
      <p:sp>
        <p:nvSpPr>
          <p:cNvPr id="38" name="テキスト ボックス 37">
            <a:extLst>
              <a:ext uri="{FF2B5EF4-FFF2-40B4-BE49-F238E27FC236}">
                <a16:creationId xmlns:a16="http://schemas.microsoft.com/office/drawing/2014/main" id="{1FD42D78-317B-66E1-548B-90BD35C73BE8}"/>
              </a:ext>
            </a:extLst>
          </p:cNvPr>
          <p:cNvSpPr txBox="1"/>
          <p:nvPr/>
        </p:nvSpPr>
        <p:spPr>
          <a:xfrm>
            <a:off x="9688386" y="1060299"/>
            <a:ext cx="2503614" cy="646331"/>
          </a:xfrm>
          <a:prstGeom prst="rect">
            <a:avLst/>
          </a:prstGeom>
          <a:noFill/>
        </p:spPr>
        <p:txBody>
          <a:bodyPr wrap="square" rtlCol="0">
            <a:spAutoFit/>
          </a:bodyPr>
          <a:lstStyle/>
          <a:p>
            <a:r>
              <a:rPr kumimoji="1" lang="en-US" altLang="ja-JP" dirty="0"/>
              <a:t>2)Bigger loss due to too big weight</a:t>
            </a:r>
            <a:endParaRPr kumimoji="1" lang="ja-JP" altLang="en-US" dirty="0"/>
          </a:p>
        </p:txBody>
      </p:sp>
      <p:sp>
        <p:nvSpPr>
          <p:cNvPr id="39" name="テキスト ボックス 38">
            <a:extLst>
              <a:ext uri="{FF2B5EF4-FFF2-40B4-BE49-F238E27FC236}">
                <a16:creationId xmlns:a16="http://schemas.microsoft.com/office/drawing/2014/main" id="{7FE0803E-A26E-3BA3-FAAE-576FEF14FC88}"/>
              </a:ext>
            </a:extLst>
          </p:cNvPr>
          <p:cNvSpPr txBox="1"/>
          <p:nvPr/>
        </p:nvSpPr>
        <p:spPr>
          <a:xfrm>
            <a:off x="6377518" y="1316314"/>
            <a:ext cx="2503614" cy="923330"/>
          </a:xfrm>
          <a:prstGeom prst="rect">
            <a:avLst/>
          </a:prstGeom>
          <a:noFill/>
        </p:spPr>
        <p:txBody>
          <a:bodyPr wrap="square" rtlCol="0">
            <a:spAutoFit/>
          </a:bodyPr>
          <a:lstStyle/>
          <a:p>
            <a:r>
              <a:rPr lang="en-US" altLang="ja-JP" dirty="0"/>
              <a:t>1</a:t>
            </a:r>
            <a:r>
              <a:rPr kumimoji="1" lang="en-US" altLang="ja-JP" dirty="0"/>
              <a:t>)Bigger loss due to too small weight (from optimum one)</a:t>
            </a:r>
            <a:endParaRPr kumimoji="1" lang="ja-JP" altLang="en-US" dirty="0"/>
          </a:p>
        </p:txBody>
      </p:sp>
      <p:sp>
        <p:nvSpPr>
          <p:cNvPr id="40" name="テキスト ボックス 39">
            <a:extLst>
              <a:ext uri="{FF2B5EF4-FFF2-40B4-BE49-F238E27FC236}">
                <a16:creationId xmlns:a16="http://schemas.microsoft.com/office/drawing/2014/main" id="{2FB47920-17CE-2A5B-7FFF-51B61B73BDD8}"/>
              </a:ext>
            </a:extLst>
          </p:cNvPr>
          <p:cNvSpPr txBox="1"/>
          <p:nvPr/>
        </p:nvSpPr>
        <p:spPr>
          <a:xfrm>
            <a:off x="7663593" y="4315687"/>
            <a:ext cx="2503614" cy="1200329"/>
          </a:xfrm>
          <a:prstGeom prst="rect">
            <a:avLst/>
          </a:prstGeom>
          <a:noFill/>
        </p:spPr>
        <p:txBody>
          <a:bodyPr wrap="square" rtlCol="0">
            <a:spAutoFit/>
          </a:bodyPr>
          <a:lstStyle/>
          <a:p>
            <a:r>
              <a:rPr lang="en-US" altLang="ja-JP" dirty="0"/>
              <a:t>3</a:t>
            </a:r>
            <a:r>
              <a:rPr kumimoji="1" lang="en-US" altLang="ja-JP" dirty="0"/>
              <a:t>)The smallest loss when a line represents the true data the best</a:t>
            </a:r>
            <a:endParaRPr kumimoji="1" lang="ja-JP" altLang="en-US" dirty="0"/>
          </a:p>
        </p:txBody>
      </p:sp>
      <p:sp>
        <p:nvSpPr>
          <p:cNvPr id="41" name="テキスト ボックス 40">
            <a:extLst>
              <a:ext uri="{FF2B5EF4-FFF2-40B4-BE49-F238E27FC236}">
                <a16:creationId xmlns:a16="http://schemas.microsoft.com/office/drawing/2014/main" id="{F9C39CF6-7303-16DF-CFF0-DAD586912F66}"/>
              </a:ext>
            </a:extLst>
          </p:cNvPr>
          <p:cNvSpPr txBox="1"/>
          <p:nvPr/>
        </p:nvSpPr>
        <p:spPr>
          <a:xfrm>
            <a:off x="3392798" y="5397"/>
            <a:ext cx="7189599" cy="523220"/>
          </a:xfrm>
          <a:prstGeom prst="rect">
            <a:avLst/>
          </a:prstGeom>
          <a:noFill/>
        </p:spPr>
        <p:txBody>
          <a:bodyPr wrap="square" rtlCol="0">
            <a:spAutoFit/>
          </a:bodyPr>
          <a:lstStyle/>
          <a:p>
            <a:r>
              <a:rPr kumimoji="1" lang="en-US" altLang="ja-JP" sz="2800" dirty="0"/>
              <a:t>The answer is 1 or 4 because…</a:t>
            </a:r>
            <a:endParaRPr kumimoji="1" lang="ja-JP" altLang="en-US" sz="2800" dirty="0"/>
          </a:p>
        </p:txBody>
      </p:sp>
      <p:sp>
        <p:nvSpPr>
          <p:cNvPr id="42" name="テキスト ボックス 41">
            <a:extLst>
              <a:ext uri="{FF2B5EF4-FFF2-40B4-BE49-F238E27FC236}">
                <a16:creationId xmlns:a16="http://schemas.microsoft.com/office/drawing/2014/main" id="{876A72B4-8ED3-9F53-0691-5B04024A60BE}"/>
              </a:ext>
            </a:extLst>
          </p:cNvPr>
          <p:cNvSpPr txBox="1"/>
          <p:nvPr/>
        </p:nvSpPr>
        <p:spPr>
          <a:xfrm>
            <a:off x="1436922" y="5795783"/>
            <a:ext cx="9503271" cy="1077218"/>
          </a:xfrm>
          <a:prstGeom prst="rect">
            <a:avLst/>
          </a:prstGeom>
          <a:noFill/>
        </p:spPr>
        <p:txBody>
          <a:bodyPr wrap="square" rtlCol="0">
            <a:spAutoFit/>
          </a:bodyPr>
          <a:lstStyle/>
          <a:p>
            <a:pPr algn="ctr"/>
            <a:r>
              <a:rPr kumimoji="1" lang="en-US" altLang="ja-JP" sz="3200" dirty="0"/>
              <a:t>Appropriately designed loss function should be a convex (concave up) function. </a:t>
            </a:r>
            <a:endParaRPr kumimoji="1" lang="ja-JP" altLang="en-US" sz="3200" dirty="0"/>
          </a:p>
        </p:txBody>
      </p:sp>
    </p:spTree>
    <p:extLst>
      <p:ext uri="{BB962C8B-B14F-4D97-AF65-F5344CB8AC3E}">
        <p14:creationId xmlns:p14="http://schemas.microsoft.com/office/powerpoint/2010/main" val="4228260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F9ACF-7E13-FDAA-F52C-5E8B2CF29943}"/>
              </a:ext>
            </a:extLst>
          </p:cNvPr>
          <p:cNvSpPr>
            <a:spLocks noGrp="1"/>
          </p:cNvSpPr>
          <p:nvPr>
            <p:ph type="title"/>
          </p:nvPr>
        </p:nvSpPr>
        <p:spPr/>
        <p:txBody>
          <a:bodyPr/>
          <a:lstStyle/>
          <a:p>
            <a:r>
              <a:rPr kumimoji="1" lang="en-US" altLang="ja-JP" dirty="0"/>
              <a:t>Different Optimization Types/Techniques</a:t>
            </a:r>
            <a:endParaRPr kumimoji="1" lang="ja-JP" altLang="en-US" dirty="0"/>
          </a:p>
        </p:txBody>
      </p:sp>
      <p:graphicFrame>
        <p:nvGraphicFramePr>
          <p:cNvPr id="5" name="図表 4">
            <a:extLst>
              <a:ext uri="{FF2B5EF4-FFF2-40B4-BE49-F238E27FC236}">
                <a16:creationId xmlns:a16="http://schemas.microsoft.com/office/drawing/2014/main" id="{1D290D75-98F3-1502-13C2-908B7825E4A0}"/>
              </a:ext>
            </a:extLst>
          </p:cNvPr>
          <p:cNvGraphicFramePr/>
          <p:nvPr>
            <p:extLst>
              <p:ext uri="{D42A27DB-BD31-4B8C-83A1-F6EECF244321}">
                <p14:modId xmlns:p14="http://schemas.microsoft.com/office/powerpoint/2010/main" val="739052214"/>
              </p:ext>
            </p:extLst>
          </p:nvPr>
        </p:nvGraphicFramePr>
        <p:xfrm>
          <a:off x="2032000" y="11416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87738B8C-BFDD-6FEE-E77B-EBE4F4AC2218}"/>
              </a:ext>
            </a:extLst>
          </p:cNvPr>
          <p:cNvSpPr txBox="1"/>
          <p:nvPr/>
        </p:nvSpPr>
        <p:spPr>
          <a:xfrm>
            <a:off x="714187" y="3308575"/>
            <a:ext cx="1659161" cy="646331"/>
          </a:xfrm>
          <a:prstGeom prst="rect">
            <a:avLst/>
          </a:prstGeom>
          <a:noFill/>
        </p:spPr>
        <p:txBody>
          <a:bodyPr wrap="square" rtlCol="0">
            <a:spAutoFit/>
          </a:bodyPr>
          <a:lstStyle/>
          <a:p>
            <a:r>
              <a:rPr kumimoji="1" lang="en-US" altLang="ja-JP" dirty="0"/>
              <a:t>A branch in mathematics</a:t>
            </a:r>
            <a:endParaRPr kumimoji="1" lang="ja-JP" altLang="en-US" dirty="0"/>
          </a:p>
        </p:txBody>
      </p:sp>
      <p:sp>
        <p:nvSpPr>
          <p:cNvPr id="7" name="楕円 6">
            <a:extLst>
              <a:ext uri="{FF2B5EF4-FFF2-40B4-BE49-F238E27FC236}">
                <a16:creationId xmlns:a16="http://schemas.microsoft.com/office/drawing/2014/main" id="{C75F3030-0267-0C10-29B7-E30D50849392}"/>
              </a:ext>
            </a:extLst>
          </p:cNvPr>
          <p:cNvSpPr/>
          <p:nvPr/>
        </p:nvSpPr>
        <p:spPr>
          <a:xfrm>
            <a:off x="5218838" y="2851810"/>
            <a:ext cx="1754324" cy="115437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DB732D-23DB-6A39-C0DA-6390FA239A6C}"/>
              </a:ext>
            </a:extLst>
          </p:cNvPr>
          <p:cNvSpPr txBox="1"/>
          <p:nvPr/>
        </p:nvSpPr>
        <p:spPr>
          <a:xfrm>
            <a:off x="5297452" y="2851810"/>
            <a:ext cx="1843971" cy="261610"/>
          </a:xfrm>
          <a:prstGeom prst="rect">
            <a:avLst/>
          </a:prstGeom>
          <a:noFill/>
        </p:spPr>
        <p:txBody>
          <a:bodyPr wrap="square" rtlCol="0">
            <a:spAutoFit/>
          </a:bodyPr>
          <a:lstStyle/>
          <a:p>
            <a:r>
              <a:rPr kumimoji="1" lang="en-US" altLang="ja-JP" sz="1100" dirty="0"/>
              <a:t>Normal differentiation</a:t>
            </a:r>
            <a:endParaRPr kumimoji="1" lang="ja-JP" altLang="en-US" sz="1100" dirty="0"/>
          </a:p>
        </p:txBody>
      </p:sp>
      <p:sp>
        <p:nvSpPr>
          <p:cNvPr id="10" name="楕円 9">
            <a:extLst>
              <a:ext uri="{FF2B5EF4-FFF2-40B4-BE49-F238E27FC236}">
                <a16:creationId xmlns:a16="http://schemas.microsoft.com/office/drawing/2014/main" id="{9BBD5079-685E-505A-54A8-AFF2B6DA84B6}"/>
              </a:ext>
            </a:extLst>
          </p:cNvPr>
          <p:cNvSpPr/>
          <p:nvPr/>
        </p:nvSpPr>
        <p:spPr>
          <a:xfrm>
            <a:off x="6973162" y="2851810"/>
            <a:ext cx="1754324" cy="115437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B0341BF-114F-E290-DE1E-36F36B8D4C18}"/>
              </a:ext>
            </a:extLst>
          </p:cNvPr>
          <p:cNvSpPr/>
          <p:nvPr/>
        </p:nvSpPr>
        <p:spPr>
          <a:xfrm rot="14300661">
            <a:off x="8153953" y="4516093"/>
            <a:ext cx="1754324" cy="34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0966B70-A80E-C8B6-2DBC-226CB828E21B}"/>
              </a:ext>
            </a:extLst>
          </p:cNvPr>
          <p:cNvSpPr txBox="1"/>
          <p:nvPr/>
        </p:nvSpPr>
        <p:spPr>
          <a:xfrm>
            <a:off x="9031115" y="5442305"/>
            <a:ext cx="2896289" cy="1200329"/>
          </a:xfrm>
          <a:prstGeom prst="rect">
            <a:avLst/>
          </a:prstGeom>
          <a:noFill/>
        </p:spPr>
        <p:txBody>
          <a:bodyPr wrap="square" rtlCol="0">
            <a:spAutoFit/>
          </a:bodyPr>
          <a:lstStyle/>
          <a:p>
            <a:r>
              <a:rPr kumimoji="1" lang="en-US" altLang="ja-JP" dirty="0"/>
              <a:t>We are going to focus on this one today because it’s versatile and used everywhere </a:t>
            </a:r>
            <a:endParaRPr kumimoji="1" lang="ja-JP" altLang="en-US" dirty="0"/>
          </a:p>
        </p:txBody>
      </p:sp>
      <p:sp>
        <p:nvSpPr>
          <p:cNvPr id="3" name="矢印: 右 2">
            <a:extLst>
              <a:ext uri="{FF2B5EF4-FFF2-40B4-BE49-F238E27FC236}">
                <a16:creationId xmlns:a16="http://schemas.microsoft.com/office/drawing/2014/main" id="{EE26D270-BBF7-C1F4-D181-63F84AE1061A}"/>
              </a:ext>
            </a:extLst>
          </p:cNvPr>
          <p:cNvSpPr/>
          <p:nvPr/>
        </p:nvSpPr>
        <p:spPr>
          <a:xfrm rot="9208552">
            <a:off x="6775944" y="2206780"/>
            <a:ext cx="1192604" cy="352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EC8A76E-9F9C-0D08-DA07-7C127309D609}"/>
              </a:ext>
            </a:extLst>
          </p:cNvPr>
          <p:cNvSpPr txBox="1"/>
          <p:nvPr/>
        </p:nvSpPr>
        <p:spPr>
          <a:xfrm>
            <a:off x="8147413" y="1543932"/>
            <a:ext cx="2896289" cy="923330"/>
          </a:xfrm>
          <a:prstGeom prst="rect">
            <a:avLst/>
          </a:prstGeom>
          <a:noFill/>
        </p:spPr>
        <p:txBody>
          <a:bodyPr wrap="square" rtlCol="0">
            <a:spAutoFit/>
          </a:bodyPr>
          <a:lstStyle/>
          <a:p>
            <a:r>
              <a:rPr kumimoji="1" lang="en-US" altLang="ja-JP" dirty="0"/>
              <a:t>But since it doesn’t take much time, we will implement this one too</a:t>
            </a:r>
            <a:endParaRPr kumimoji="1" lang="ja-JP" altLang="en-US" dirty="0"/>
          </a:p>
        </p:txBody>
      </p:sp>
    </p:spTree>
    <p:extLst>
      <p:ext uri="{BB962C8B-B14F-4D97-AF65-F5344CB8AC3E}">
        <p14:creationId xmlns:p14="http://schemas.microsoft.com/office/powerpoint/2010/main" val="173445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25D9C-921C-D939-1984-0078908DD19D}"/>
              </a:ext>
            </a:extLst>
          </p:cNvPr>
          <p:cNvSpPr>
            <a:spLocks noGrp="1"/>
          </p:cNvSpPr>
          <p:nvPr>
            <p:ph type="title"/>
          </p:nvPr>
        </p:nvSpPr>
        <p:spPr/>
        <p:txBody>
          <a:bodyPr/>
          <a:lstStyle/>
          <a:p>
            <a:r>
              <a:rPr lang="en-US" altLang="ja-JP" dirty="0"/>
              <a:t>Analytical vs. Iterative</a:t>
            </a:r>
            <a:endParaRPr kumimoji="1" lang="ja-JP" altLang="en-US" dirty="0"/>
          </a:p>
        </p:txBody>
      </p:sp>
      <p:pic>
        <p:nvPicPr>
          <p:cNvPr id="12" name="図 11">
            <a:extLst>
              <a:ext uri="{FF2B5EF4-FFF2-40B4-BE49-F238E27FC236}">
                <a16:creationId xmlns:a16="http://schemas.microsoft.com/office/drawing/2014/main" id="{3A4CFDBA-D9A0-A4BA-4007-A5728612226F}"/>
              </a:ext>
            </a:extLst>
          </p:cNvPr>
          <p:cNvPicPr>
            <a:picLocks noChangeAspect="1"/>
          </p:cNvPicPr>
          <p:nvPr/>
        </p:nvPicPr>
        <p:blipFill>
          <a:blip r:embed="rId2"/>
          <a:stretch>
            <a:fillRect/>
          </a:stretch>
        </p:blipFill>
        <p:spPr>
          <a:xfrm>
            <a:off x="6555249" y="1641117"/>
            <a:ext cx="5128635" cy="4463364"/>
          </a:xfrm>
          <a:prstGeom prst="rect">
            <a:avLst/>
          </a:prstGeom>
        </p:spPr>
      </p:pic>
      <p:pic>
        <p:nvPicPr>
          <p:cNvPr id="13" name="図 12">
            <a:extLst>
              <a:ext uri="{FF2B5EF4-FFF2-40B4-BE49-F238E27FC236}">
                <a16:creationId xmlns:a16="http://schemas.microsoft.com/office/drawing/2014/main" id="{86574713-DF09-57CF-A001-9595A02A2223}"/>
              </a:ext>
            </a:extLst>
          </p:cNvPr>
          <p:cNvPicPr>
            <a:picLocks noChangeAspect="1"/>
          </p:cNvPicPr>
          <p:nvPr/>
        </p:nvPicPr>
        <p:blipFill>
          <a:blip r:embed="rId2"/>
          <a:stretch>
            <a:fillRect/>
          </a:stretch>
        </p:blipFill>
        <p:spPr>
          <a:xfrm>
            <a:off x="838200" y="1678063"/>
            <a:ext cx="5128635" cy="4463364"/>
          </a:xfrm>
          <a:prstGeom prst="rect">
            <a:avLst/>
          </a:prstGeom>
        </p:spPr>
      </p:pic>
      <p:sp>
        <p:nvSpPr>
          <p:cNvPr id="14" name="楕円 13">
            <a:extLst>
              <a:ext uri="{FF2B5EF4-FFF2-40B4-BE49-F238E27FC236}">
                <a16:creationId xmlns:a16="http://schemas.microsoft.com/office/drawing/2014/main" id="{91A1A882-14C0-ECA8-4F8E-F214292DF796}"/>
              </a:ext>
            </a:extLst>
          </p:cNvPr>
          <p:cNvSpPr/>
          <p:nvPr/>
        </p:nvSpPr>
        <p:spPr>
          <a:xfrm>
            <a:off x="3159009" y="5143499"/>
            <a:ext cx="243508" cy="233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56BDCA4A-EA15-CDDB-CD50-C207C2330893}"/>
                  </a:ext>
                </a:extLst>
              </p:cNvPr>
              <p:cNvSpPr txBox="1"/>
              <p:nvPr/>
            </p:nvSpPr>
            <p:spPr>
              <a:xfrm>
                <a:off x="249786" y="3980622"/>
                <a:ext cx="3353858" cy="1960152"/>
              </a:xfrm>
              <a:prstGeom prst="rect">
                <a:avLst/>
              </a:prstGeom>
              <a:noFill/>
            </p:spPr>
            <p:txBody>
              <a:bodyPr wrap="square" lIns="0" tIns="0" rIns="0" bIns="0" rtlCol="0">
                <a:spAutoFit/>
              </a:bodyPr>
              <a:lstStyle/>
              <a:p>
                <a:r>
                  <a:rPr kumimoji="1" lang="en-US" altLang="ja-JP" b="0" i="0" dirty="0">
                    <a:latin typeface="Cambria Math" panose="02040503050406030204" pitchFamily="18" charset="0"/>
                  </a:rPr>
                  <a:t>Finds the local minimum by simply equating the gradient to 0</a:t>
                </a:r>
              </a:p>
              <a:p>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f</m:t>
                      </m:r>
                      <m:d>
                        <m:dPr>
                          <m:ctrlPr>
                            <a:rPr kumimoji="1" lang="en-US" altLang="ja-JP" b="0" i="0" smtClean="0">
                              <a:latin typeface="Cambria Math" panose="02040503050406030204" pitchFamily="18" charset="0"/>
                            </a:rPr>
                          </m:ctrlPr>
                        </m:dPr>
                        <m:e>
                          <m:r>
                            <m:rPr>
                              <m:sty m:val="p"/>
                            </m:rPr>
                            <a:rPr kumimoji="1" lang="en-US" altLang="ja-JP" b="0" i="0" smtClean="0">
                              <a:latin typeface="Cambria Math" panose="02040503050406030204" pitchFamily="18" charset="0"/>
                            </a:rPr>
                            <m:t>x</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oMath>
                  </m:oMathPara>
                </a14:m>
                <a:endParaRPr kumimoji="1" lang="en-US" altLang="ja-JP" b="0" dirty="0"/>
              </a:p>
              <a:p>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𝑑𝑓</m:t>
                          </m:r>
                        </m:num>
                        <m:den>
                          <m:r>
                            <a:rPr kumimoji="1" lang="en-US" altLang="ja-JP" b="0" i="1" smtClean="0">
                              <a:latin typeface="Cambria Math" panose="02040503050406030204" pitchFamily="18" charset="0"/>
                            </a:rPr>
                            <m:t>𝑑𝑓</m:t>
                          </m:r>
                        </m:den>
                      </m:f>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oMath>
                  </m:oMathPara>
                </a14:m>
                <a:endParaRPr kumimoji="1" lang="en-US" altLang="ja-JP" b="0" dirty="0"/>
              </a:p>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en-US" altLang="ja-JP" b="0" dirty="0"/>
              </a:p>
              <a:p>
                <a:endParaRPr kumimoji="1" lang="ja-JP" altLang="en-US" dirty="0"/>
              </a:p>
            </p:txBody>
          </p:sp>
        </mc:Choice>
        <mc:Fallback>
          <p:sp>
            <p:nvSpPr>
              <p:cNvPr id="15" name="テキスト ボックス 14">
                <a:extLst>
                  <a:ext uri="{FF2B5EF4-FFF2-40B4-BE49-F238E27FC236}">
                    <a16:creationId xmlns:a16="http://schemas.microsoft.com/office/drawing/2014/main" id="{56BDCA4A-EA15-CDDB-CD50-C207C2330893}"/>
                  </a:ext>
                </a:extLst>
              </p:cNvPr>
              <p:cNvSpPr txBox="1">
                <a:spLocks noRot="1" noChangeAspect="1" noMove="1" noResize="1" noEditPoints="1" noAdjustHandles="1" noChangeArrowheads="1" noChangeShapeType="1" noTextEdit="1"/>
              </p:cNvSpPr>
              <p:nvPr/>
            </p:nvSpPr>
            <p:spPr>
              <a:xfrm>
                <a:off x="249786" y="3980622"/>
                <a:ext cx="3353858" cy="1960152"/>
              </a:xfrm>
              <a:prstGeom prst="rect">
                <a:avLst/>
              </a:prstGeom>
              <a:blipFill>
                <a:blip r:embed="rId3"/>
                <a:stretch>
                  <a:fillRect l="-4364" t="-4348" r="-364"/>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A8CEC4B7-3789-E698-9B2B-8CA11280CBC0}"/>
              </a:ext>
            </a:extLst>
          </p:cNvPr>
          <p:cNvSpPr txBox="1"/>
          <p:nvPr/>
        </p:nvSpPr>
        <p:spPr>
          <a:xfrm>
            <a:off x="2748170" y="1303062"/>
            <a:ext cx="2156791" cy="367748"/>
          </a:xfrm>
          <a:prstGeom prst="rect">
            <a:avLst/>
          </a:prstGeom>
          <a:noFill/>
        </p:spPr>
        <p:txBody>
          <a:bodyPr wrap="square" rtlCol="0">
            <a:spAutoFit/>
          </a:bodyPr>
          <a:lstStyle/>
          <a:p>
            <a:r>
              <a:rPr kumimoji="1" lang="en-US" altLang="ja-JP" dirty="0"/>
              <a:t>Analytical</a:t>
            </a:r>
            <a:endParaRPr kumimoji="1" lang="ja-JP" altLang="en-US" dirty="0"/>
          </a:p>
        </p:txBody>
      </p:sp>
      <p:sp>
        <p:nvSpPr>
          <p:cNvPr id="17" name="テキスト ボックス 16">
            <a:extLst>
              <a:ext uri="{FF2B5EF4-FFF2-40B4-BE49-F238E27FC236}">
                <a16:creationId xmlns:a16="http://schemas.microsoft.com/office/drawing/2014/main" id="{19CB1816-D005-02CB-2B53-8768B00F0B4D}"/>
              </a:ext>
            </a:extLst>
          </p:cNvPr>
          <p:cNvSpPr txBox="1"/>
          <p:nvPr/>
        </p:nvSpPr>
        <p:spPr>
          <a:xfrm>
            <a:off x="8412821" y="1273369"/>
            <a:ext cx="2156791" cy="367748"/>
          </a:xfrm>
          <a:prstGeom prst="rect">
            <a:avLst/>
          </a:prstGeom>
          <a:noFill/>
        </p:spPr>
        <p:txBody>
          <a:bodyPr wrap="square" rtlCol="0">
            <a:spAutoFit/>
          </a:bodyPr>
          <a:lstStyle/>
          <a:p>
            <a:r>
              <a:rPr kumimoji="1" lang="en-US" altLang="ja-JP" dirty="0"/>
              <a:t>Iterative</a:t>
            </a:r>
            <a:endParaRPr kumimoji="1" lang="ja-JP" altLang="en-US" dirty="0"/>
          </a:p>
        </p:txBody>
      </p:sp>
      <p:sp>
        <p:nvSpPr>
          <p:cNvPr id="18" name="楕円 17">
            <a:extLst>
              <a:ext uri="{FF2B5EF4-FFF2-40B4-BE49-F238E27FC236}">
                <a16:creationId xmlns:a16="http://schemas.microsoft.com/office/drawing/2014/main" id="{36A3BCEB-43FE-A20A-0495-1D7160984759}"/>
              </a:ext>
            </a:extLst>
          </p:cNvPr>
          <p:cNvSpPr/>
          <p:nvPr/>
        </p:nvSpPr>
        <p:spPr>
          <a:xfrm>
            <a:off x="10266218" y="220749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E9FDC2F-6153-43DB-70DB-C53748640652}"/>
              </a:ext>
            </a:extLst>
          </p:cNvPr>
          <p:cNvSpPr/>
          <p:nvPr/>
        </p:nvSpPr>
        <p:spPr>
          <a:xfrm>
            <a:off x="9836727" y="3770151"/>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7622515-DC4A-AD3D-1A17-AAF786AB2F0B}"/>
              </a:ext>
            </a:extLst>
          </p:cNvPr>
          <p:cNvSpPr/>
          <p:nvPr/>
        </p:nvSpPr>
        <p:spPr>
          <a:xfrm>
            <a:off x="9536545" y="4547720"/>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9F636AA-5F5F-6C7B-149D-4C96C9E7578B}"/>
              </a:ext>
            </a:extLst>
          </p:cNvPr>
          <p:cNvSpPr/>
          <p:nvPr/>
        </p:nvSpPr>
        <p:spPr>
          <a:xfrm>
            <a:off x="9282545" y="4944917"/>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EB5216-77CF-83EF-3C61-2AB3E3F614EA}"/>
              </a:ext>
            </a:extLst>
          </p:cNvPr>
          <p:cNvSpPr/>
          <p:nvPr/>
        </p:nvSpPr>
        <p:spPr>
          <a:xfrm>
            <a:off x="8900593" y="5160993"/>
            <a:ext cx="175491" cy="198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7CFF3139-9F06-109E-635F-97DA334A1C4C}"/>
                  </a:ext>
                </a:extLst>
              </p:cNvPr>
              <p:cNvSpPr txBox="1"/>
              <p:nvPr/>
            </p:nvSpPr>
            <p:spPr>
              <a:xfrm>
                <a:off x="6331527" y="2154993"/>
                <a:ext cx="3592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+1</m:t>
                          </m:r>
                        </m:sub>
                      </m:sSub>
                      <m:r>
                        <a:rPr kumimoji="1" lang="en-US" altLang="ja-JP" sz="1800" b="0" i="1" smtClean="0">
                          <a:latin typeface="Cambria Math" panose="02040503050406030204" pitchFamily="18" charset="0"/>
                        </a:rPr>
                        <m:t> </m:t>
                      </m:r>
                      <m:r>
                        <a:rPr kumimoji="1" lang="en-US" altLang="ja-JP" sz="1800" b="0" i="1" smtClean="0">
                          <a:latin typeface="Cambria Math" panose="02040503050406030204" pitchFamily="18" charset="0"/>
                        </a:rPr>
                        <m:t>=</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 −</m:t>
                      </m:r>
                      <m:r>
                        <m:rPr>
                          <m:sty m:val="p"/>
                        </m:rPr>
                        <a:rPr lang="en-US" altLang="ja-JP" sz="1800" i="1">
                          <a:latin typeface="Cambria Math" panose="02040503050406030204" pitchFamily="18" charset="0"/>
                        </a:rPr>
                        <m:t>α</m:t>
                      </m:r>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𝑥</m:t>
                      </m:r>
                    </m:oMath>
                  </m:oMathPara>
                </a14:m>
                <a:endParaRPr lang="ja-JP" altLang="en-US" dirty="0"/>
              </a:p>
            </p:txBody>
          </p:sp>
        </mc:Choice>
        <mc:Fallback>
          <p:sp>
            <p:nvSpPr>
              <p:cNvPr id="24" name="テキスト ボックス 23">
                <a:extLst>
                  <a:ext uri="{FF2B5EF4-FFF2-40B4-BE49-F238E27FC236}">
                    <a16:creationId xmlns:a16="http://schemas.microsoft.com/office/drawing/2014/main" id="{7CFF3139-9F06-109E-635F-97DA334A1C4C}"/>
                  </a:ext>
                </a:extLst>
              </p:cNvPr>
              <p:cNvSpPr txBox="1">
                <a:spLocks noRot="1" noChangeAspect="1" noMove="1" noResize="1" noEditPoints="1" noAdjustHandles="1" noChangeArrowheads="1" noChangeShapeType="1" noTextEdit="1"/>
              </p:cNvSpPr>
              <p:nvPr/>
            </p:nvSpPr>
            <p:spPr>
              <a:xfrm>
                <a:off x="6331527" y="2154993"/>
                <a:ext cx="3592945" cy="369332"/>
              </a:xfrm>
              <a:prstGeom prst="rect">
                <a:avLst/>
              </a:prstGeom>
              <a:blipFill>
                <a:blip r:embed="rId4"/>
                <a:stretch>
                  <a:fillRect b="-1667"/>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A2BD3067-0306-E5FB-F952-1F42C64334FD}"/>
              </a:ext>
            </a:extLst>
          </p:cNvPr>
          <p:cNvSpPr txBox="1"/>
          <p:nvPr/>
        </p:nvSpPr>
        <p:spPr>
          <a:xfrm>
            <a:off x="6885708" y="2561677"/>
            <a:ext cx="1796473" cy="2308324"/>
          </a:xfrm>
          <a:prstGeom prst="rect">
            <a:avLst/>
          </a:prstGeom>
          <a:noFill/>
        </p:spPr>
        <p:txBody>
          <a:bodyPr wrap="square" rtlCol="0">
            <a:spAutoFit/>
          </a:bodyPr>
          <a:lstStyle/>
          <a:p>
            <a:r>
              <a:rPr lang="en-US" altLang="ja-JP" dirty="0"/>
              <a:t>Getting closer to the local minimum one step-by-step, by using (in some form) the gradient at each point</a:t>
            </a:r>
            <a:endParaRPr kumimoji="1" lang="ja-JP" altLang="en-US" dirty="0"/>
          </a:p>
        </p:txBody>
      </p:sp>
      <p:cxnSp>
        <p:nvCxnSpPr>
          <p:cNvPr id="27" name="直線矢印コネクタ 26">
            <a:extLst>
              <a:ext uri="{FF2B5EF4-FFF2-40B4-BE49-F238E27FC236}">
                <a16:creationId xmlns:a16="http://schemas.microsoft.com/office/drawing/2014/main" id="{6BC13115-F2AC-1355-5559-BF4B8AC507A1}"/>
              </a:ext>
            </a:extLst>
          </p:cNvPr>
          <p:cNvCxnSpPr/>
          <p:nvPr/>
        </p:nvCxnSpPr>
        <p:spPr>
          <a:xfrm flipH="1">
            <a:off x="10229273" y="2524325"/>
            <a:ext cx="304800" cy="114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4FFE6CF-AC11-54D6-AA28-DFEF3E385F15}"/>
              </a:ext>
            </a:extLst>
          </p:cNvPr>
          <p:cNvCxnSpPr>
            <a:cxnSpLocks/>
          </p:cNvCxnSpPr>
          <p:nvPr/>
        </p:nvCxnSpPr>
        <p:spPr>
          <a:xfrm flipH="1">
            <a:off x="9836727" y="4114393"/>
            <a:ext cx="251431" cy="4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F3E2F8F-575A-D8EE-9DB4-F689EE2F4DCC}"/>
              </a:ext>
            </a:extLst>
          </p:cNvPr>
          <p:cNvCxnSpPr>
            <a:cxnSpLocks/>
          </p:cNvCxnSpPr>
          <p:nvPr/>
        </p:nvCxnSpPr>
        <p:spPr>
          <a:xfrm flipH="1">
            <a:off x="9538783" y="4818108"/>
            <a:ext cx="142975" cy="2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BF11B5F-B451-41B1-E758-63A11C0D93F7}"/>
              </a:ext>
            </a:extLst>
          </p:cNvPr>
          <p:cNvCxnSpPr>
            <a:cxnSpLocks/>
          </p:cNvCxnSpPr>
          <p:nvPr/>
        </p:nvCxnSpPr>
        <p:spPr>
          <a:xfrm flipH="1">
            <a:off x="9157855" y="5216883"/>
            <a:ext cx="196177" cy="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35C3E2-572D-F553-2299-61CF97A3E894}"/>
              </a:ext>
            </a:extLst>
          </p:cNvPr>
          <p:cNvSpPr txBox="1"/>
          <p:nvPr/>
        </p:nvSpPr>
        <p:spPr>
          <a:xfrm>
            <a:off x="984568" y="5909179"/>
            <a:ext cx="10552949" cy="830997"/>
          </a:xfrm>
          <a:prstGeom prst="rect">
            <a:avLst/>
          </a:prstGeom>
          <a:noFill/>
        </p:spPr>
        <p:txBody>
          <a:bodyPr wrap="square" rtlCol="0">
            <a:spAutoFit/>
          </a:bodyPr>
          <a:lstStyle/>
          <a:p>
            <a:pPr algn="ctr"/>
            <a:r>
              <a:rPr lang="en-US" altLang="ja-JP" sz="2400" dirty="0"/>
              <a:t>B</a:t>
            </a:r>
            <a:r>
              <a:rPr kumimoji="1" lang="en-US" altLang="ja-JP" sz="2400" dirty="0"/>
              <a:t>oth of them require the partial derivatives </a:t>
            </a:r>
            <a:r>
              <a:rPr lang="en-US" altLang="ja-JP" sz="2400" dirty="0"/>
              <a:t>of the loss function; so we will first calculate them...</a:t>
            </a:r>
            <a:endParaRPr kumimoji="1" lang="ja-JP" altLang="en-US" sz="2400" dirty="0"/>
          </a:p>
        </p:txBody>
      </p:sp>
    </p:spTree>
    <p:extLst>
      <p:ext uri="{BB962C8B-B14F-4D97-AF65-F5344CB8AC3E}">
        <p14:creationId xmlns:p14="http://schemas.microsoft.com/office/powerpoint/2010/main" val="3595146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0754F6B-D82D-65C8-9CAC-F0E6205F5301}"/>
                  </a:ext>
                </a:extLst>
              </p:cNvPr>
              <p:cNvSpPr>
                <a:spLocks noGrp="1"/>
              </p:cNvSpPr>
              <p:nvPr>
                <p:ph type="title"/>
              </p:nvPr>
            </p:nvSpPr>
            <p:spPr/>
            <p:txBody>
              <a:bodyPr/>
              <a:lstStyle/>
              <a:p>
                <a:r>
                  <a:rPr lang="en-US" altLang="ja-JP" dirty="0"/>
                  <a:t>Partial Derivatives </a:t>
                </a:r>
                <a14:m>
                  <m:oMath xmlns:m="http://schemas.openxmlformats.org/officeDocument/2006/math">
                    <m:f>
                      <m:fPr>
                        <m:ctrlPr>
                          <a:rPr kumimoji="1" lang="en-US" altLang="ja-JP" sz="4400" b="0" i="1" smtClean="0">
                            <a:latin typeface="Cambria Math" panose="02040503050406030204" pitchFamily="18" charset="0"/>
                          </a:rPr>
                        </m:ctrlPr>
                      </m:fPr>
                      <m:num>
                        <m:r>
                          <a:rPr kumimoji="1" lang="ja-JP" altLang="en-US" sz="4400" i="1" smtClean="0">
                            <a:latin typeface="Cambria Math" panose="02040503050406030204" pitchFamily="18" charset="0"/>
                          </a:rPr>
                          <m:t>𝜕</m:t>
                        </m:r>
                        <m:r>
                          <a:rPr kumimoji="1" lang="en-US" altLang="ja-JP" sz="4400" b="0" i="1" smtClean="0">
                            <a:latin typeface="Cambria Math" panose="02040503050406030204" pitchFamily="18" charset="0"/>
                          </a:rPr>
                          <m:t>𝐿</m:t>
                        </m:r>
                      </m:num>
                      <m:den>
                        <m:r>
                          <a:rPr kumimoji="1" lang="ja-JP" altLang="en-US" sz="4400" b="0" i="1" smtClean="0">
                            <a:latin typeface="Cambria Math" panose="02040503050406030204" pitchFamily="18" charset="0"/>
                          </a:rPr>
                          <m:t>𝜕</m:t>
                        </m:r>
                        <m:r>
                          <a:rPr kumimoji="1" lang="en-US" altLang="ja-JP" sz="4400" b="0" i="1" smtClean="0">
                            <a:latin typeface="Cambria Math" panose="02040503050406030204" pitchFamily="18" charset="0"/>
                          </a:rPr>
                          <m:t>𝑎</m:t>
                        </m:r>
                      </m:den>
                    </m:f>
                  </m:oMath>
                </a14:m>
                <a:r>
                  <a:rPr kumimoji="1" lang="ja-JP" altLang="en-US" dirty="0"/>
                  <a:t> </a:t>
                </a:r>
                <a:r>
                  <a:rPr kumimoji="1" lang="en-US" altLang="ja-JP" dirty="0"/>
                  <a:t>and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panose="02040503050406030204" pitchFamily="18" charset="0"/>
                          </a:rPr>
                          <m:t>𝜕</m:t>
                        </m:r>
                        <m:r>
                          <a:rPr lang="en-US" altLang="ja-JP" i="1">
                            <a:latin typeface="Cambria Math" panose="02040503050406030204" pitchFamily="18" charset="0"/>
                          </a:rPr>
                          <m:t>𝐿</m:t>
                        </m:r>
                      </m:num>
                      <m:den>
                        <m:r>
                          <a:rPr lang="ja-JP" altLang="en-US" i="1">
                            <a:latin typeface="Cambria Math" panose="02040503050406030204" pitchFamily="18" charset="0"/>
                          </a:rPr>
                          <m:t>𝜕</m:t>
                        </m:r>
                        <m:r>
                          <a:rPr lang="en-US" altLang="ja-JP" i="1">
                            <a:latin typeface="Cambria Math" panose="02040503050406030204" pitchFamily="18" charset="0"/>
                          </a:rPr>
                          <m:t>𝑏</m:t>
                        </m:r>
                      </m:den>
                    </m:f>
                  </m:oMath>
                </a14:m>
                <a:r>
                  <a:rPr kumimoji="1" lang="en-US" altLang="ja-JP" dirty="0"/>
                  <a:t> </a:t>
                </a:r>
                <a:endParaRPr kumimoji="1" lang="ja-JP" altLang="en-US" dirty="0"/>
              </a:p>
            </p:txBody>
          </p:sp>
        </mc:Choice>
        <mc:Fallback xmlns="">
          <p:sp>
            <p:nvSpPr>
              <p:cNvPr id="2" name="タイトル 1">
                <a:extLst>
                  <a:ext uri="{FF2B5EF4-FFF2-40B4-BE49-F238E27FC236}">
                    <a16:creationId xmlns:a16="http://schemas.microsoft.com/office/drawing/2014/main" id="{D0754F6B-D82D-65C8-9CAC-F0E6205F530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2C78F6B-8E97-53EE-7522-CA8B2FC7B2B9}"/>
                  </a:ext>
                </a:extLst>
              </p:cNvPr>
              <p:cNvSpPr txBox="1"/>
              <p:nvPr/>
            </p:nvSpPr>
            <p:spPr>
              <a:xfrm>
                <a:off x="73891" y="1897070"/>
                <a:ext cx="12182764" cy="19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𝐿</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𝑎</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𝑛</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i="1">
                                  <a:latin typeface="Cambria Math" panose="02040503050406030204" pitchFamily="18" charset="0"/>
                                </a:rPr>
                                <m:t>𝑎</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b="0" i="1" smtClean="0">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Sup>
                            <m:sSubSupPr>
                              <m:ctrlPr>
                                <a:rPr lang="en-US" altLang="ja-JP" sz="2000" b="0" i="1" smtClean="0">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up>
                              <m:r>
                                <a:rPr lang="en-US" altLang="ja-JP" sz="2000" b="0" i="1" smtClean="0">
                                  <a:latin typeface="Cambria Math" panose="02040503050406030204" pitchFamily="18" charset="0"/>
                                </a:rPr>
                                <m:t>2</m:t>
                              </m:r>
                            </m:sup>
                          </m:sSubSup>
                        </m:e>
                      </m:nary>
                      <m:r>
                        <a:rPr lang="en-US" altLang="ja-JP" sz="2000" b="0" i="1" smtClean="0">
                          <a:latin typeface="Cambria Math" panose="02040503050406030204" pitchFamily="18" charset="0"/>
                        </a:rPr>
                        <m:t>−</m:t>
                      </m:r>
                      <m:r>
                        <a:rPr lang="en-US" altLang="ja-JP" sz="2000" i="1">
                          <a:latin typeface="Cambria Math" panose="02040503050406030204" pitchFamily="18" charset="0"/>
                        </a:rPr>
                        <m:t>𝑏</m:t>
                      </m:r>
                      <m:nary>
                        <m:naryPr>
                          <m:chr m:val="∑"/>
                          <m:ctrlPr>
                            <a:rPr lang="en-US" altLang="ja-JP" sz="2000" i="1" smtClean="0">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e>
                      </m:nary>
                      <m:r>
                        <a:rPr lang="en-US" altLang="ja-JP" sz="2000" b="0" i="1" smtClean="0">
                          <a:latin typeface="Cambria Math" panose="02040503050406030204" pitchFamily="18" charset="0"/>
                        </a:rPr>
                        <m:t> ≅ </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i="1">
                              <a:latin typeface="Cambria Math" panose="02040503050406030204" pitchFamily="18" charset="0"/>
                            </a:rPr>
                            <m:t>𝑁</m:t>
                          </m:r>
                        </m:den>
                      </m:f>
                      <m:d>
                        <m:dPr>
                          <m:ctrlPr>
                            <a:rPr lang="en-US" altLang="ja-JP" sz="2000" i="1" smtClean="0">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2</m:t>
                                  </m:r>
                                </m:sup>
                              </m:sSubSup>
                            </m:e>
                          </m:nary>
                          <m:r>
                            <a:rPr lang="en-US" altLang="ja-JP" sz="2000" i="1">
                              <a:latin typeface="Cambria Math" panose="02040503050406030204" pitchFamily="18" charset="0"/>
                            </a:rPr>
                            <m:t>−</m:t>
                          </m:r>
                          <m:r>
                            <a:rPr lang="en-US" altLang="ja-JP" sz="2000" i="1">
                              <a:latin typeface="Cambria Math" panose="02040503050406030204" pitchFamily="18" charset="0"/>
                            </a:rPr>
                            <m:t>𝑏</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e>
                          </m:nary>
                        </m:e>
                      </m:d>
                    </m:oMath>
                  </m:oMathPara>
                </a14:m>
                <a:endParaRPr kumimoji="1" lang="en-US" altLang="ja-JP" sz="2000" dirty="0"/>
              </a:p>
            </p:txBody>
          </p:sp>
        </mc:Choice>
        <mc:Fallback xmlns="">
          <p:sp>
            <p:nvSpPr>
              <p:cNvPr id="4" name="テキスト ボックス 3">
                <a:extLst>
                  <a:ext uri="{FF2B5EF4-FFF2-40B4-BE49-F238E27FC236}">
                    <a16:creationId xmlns:a16="http://schemas.microsoft.com/office/drawing/2014/main" id="{92C78F6B-8E97-53EE-7522-CA8B2FC7B2B9}"/>
                  </a:ext>
                </a:extLst>
              </p:cNvPr>
              <p:cNvSpPr txBox="1">
                <a:spLocks noRot="1" noChangeAspect="1" noMove="1" noResize="1" noEditPoints="1" noAdjustHandles="1" noChangeArrowheads="1" noChangeShapeType="1" noTextEdit="1"/>
              </p:cNvSpPr>
              <p:nvPr/>
            </p:nvSpPr>
            <p:spPr>
              <a:xfrm>
                <a:off x="73891" y="1897070"/>
                <a:ext cx="12182764" cy="19690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CF1A885-C2C6-B6B9-3110-69D623029FD5}"/>
                  </a:ext>
                </a:extLst>
              </p:cNvPr>
              <p:cNvSpPr txBox="1"/>
              <p:nvPr/>
            </p:nvSpPr>
            <p:spPr>
              <a:xfrm>
                <a:off x="73891" y="4307306"/>
                <a:ext cx="11896436" cy="19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𝐿</m:t>
                          </m:r>
                        </m:num>
                        <m:den>
                          <m:r>
                            <a:rPr kumimoji="1" lang="ja-JP" altLang="en-US" sz="2000" b="0" i="1" smtClean="0">
                              <a:latin typeface="Cambria Math" panose="02040503050406030204" pitchFamily="18" charset="0"/>
                            </a:rPr>
                            <m:t>𝜕</m:t>
                          </m:r>
                          <m:r>
                            <a:rPr kumimoji="1" lang="en-US" altLang="ja-JP" sz="2000" b="0" i="1" smtClean="0">
                              <a:latin typeface="Cambria Math" panose="02040503050406030204" pitchFamily="18" charset="0"/>
                            </a:rPr>
                            <m:t>𝑏</m:t>
                          </m:r>
                        </m:den>
                      </m:f>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r>
                        <a:rPr lang="en-US" altLang="ja-JP" sz="2000" b="0" i="1" smtClean="0">
                          <a:latin typeface="Cambria Math" panose="02040503050406030204" pitchFamily="18" charset="0"/>
                        </a:rPr>
                        <m:t> </m:t>
                      </m:r>
                      <m:d>
                        <m:dPr>
                          <m:begChr m:val="["/>
                          <m:endChr m:val="]"/>
                          <m:ctrlPr>
                            <a:rPr lang="en-US" altLang="ja-JP" sz="2000" b="0" i="1" smtClean="0">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p>
                                <m:sSupPr>
                                  <m:ctrlPr>
                                    <a:rPr lang="en-US" altLang="ja-JP" sz="2000" i="1">
                                      <a:latin typeface="Cambria Math" panose="02040503050406030204" pitchFamily="18" charset="0"/>
                                    </a:rPr>
                                  </m:ctrlPr>
                                </m:sSup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e>
                                <m:sup>
                                  <m:r>
                                    <a:rPr lang="en-US" altLang="ja-JP" sz="2000" i="1">
                                      <a:latin typeface="Cambria Math" panose="02040503050406030204" pitchFamily="18" charset="0"/>
                                    </a:rPr>
                                    <m:t>2</m:t>
                                  </m:r>
                                </m:sup>
                              </m:sSup>
                            </m:e>
                          </m:nary>
                        </m:e>
                      </m:d>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f>
                            <m:fPr>
                              <m:ctrlPr>
                                <a:rPr lang="en-US" altLang="ja-JP" sz="2000" i="1">
                                  <a:latin typeface="Cambria Math" panose="02040503050406030204" pitchFamily="18" charset="0"/>
                                </a:rPr>
                              </m:ctrlPr>
                            </m:fPr>
                            <m:num>
                              <m:r>
                                <a:rPr lang="ja-JP" altLang="en-US" sz="2000" i="1">
                                  <a:latin typeface="Cambria Math" panose="02040503050406030204" pitchFamily="18" charset="0"/>
                                </a:rPr>
                                <m:t>𝜕</m:t>
                              </m:r>
                            </m:num>
                            <m:den>
                              <m:r>
                                <a:rPr lang="ja-JP" altLang="en-US" sz="2000" i="1">
                                  <a:latin typeface="Cambria Math" panose="02040503050406030204" pitchFamily="18" charset="0"/>
                                </a:rPr>
                                <m:t>𝜕</m:t>
                              </m:r>
                              <m:r>
                                <a:rPr lang="en-US" altLang="ja-JP" sz="2000" b="0" i="1" smtClean="0">
                                  <a:latin typeface="Cambria Math" panose="02040503050406030204" pitchFamily="18" charset="0"/>
                                </a:rPr>
                                <m:t>𝑏</m:t>
                              </m:r>
                            </m:den>
                          </m:f>
                          <m:d>
                            <m:dPr>
                              <m:begChr m:val="["/>
                              <m:endChr m:val="]"/>
                              <m:ctrlPr>
                                <a:rPr lang="en-US" altLang="ja-JP" sz="200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e>
                                  </m:d>
                                </m:e>
                                <m:sup>
                                  <m:r>
                                    <a:rPr lang="en-US" altLang="ja-JP" sz="2000" b="0" i="1" smtClean="0">
                                      <a:latin typeface="Cambria Math" panose="02040503050406030204" pitchFamily="18" charset="0"/>
                                    </a:rPr>
                                    <m:t>2</m:t>
                                  </m:r>
                                </m:sup>
                              </m:sSup>
                            </m:e>
                          </m:d>
                        </m:e>
                      </m:nary>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r>
                            <a:rPr lang="en-US" altLang="ja-JP" sz="2000" b="0" i="1" smtClean="0">
                              <a:latin typeface="Cambria Math" panose="02040503050406030204" pitchFamily="18" charset="0"/>
                            </a:rPr>
                            <m:t>2</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𝑏</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−1</m:t>
                              </m:r>
                            </m:e>
                          </m:d>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𝑁</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𝑎</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𝑏</m:t>
                          </m:r>
                        </m:e>
                      </m:nary>
                      <m:r>
                        <a:rPr lang="en-US" altLang="ja-JP" sz="2000" b="0" i="1" smtClean="0">
                          <a:latin typeface="Cambria Math" panose="02040503050406030204" pitchFamily="18" charset="0"/>
                        </a:rPr>
                        <m:t>=</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𝑁</m:t>
                          </m:r>
                        </m:den>
                      </m:f>
                      <m:d>
                        <m:dPr>
                          <m:ctrlPr>
                            <a:rPr lang="en-US" altLang="ja-JP" sz="2000" i="1">
                              <a:latin typeface="Cambria Math" panose="02040503050406030204" pitchFamily="18" charset="0"/>
                            </a:rPr>
                          </m:ctrlPr>
                        </m:dPr>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i="1">
                              <a:latin typeface="Cambria Math" panose="02040503050406030204" pitchFamily="18" charset="0"/>
                            </a:rPr>
                            <m:t>𝑎</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nary>
                          <m:r>
                            <a:rPr lang="en-US" altLang="ja-JP" sz="2000" i="1">
                              <a:latin typeface="Cambria Math" panose="02040503050406030204" pitchFamily="18" charset="0"/>
                            </a:rPr>
                            <m:t>−</m:t>
                          </m:r>
                          <m:r>
                            <a:rPr lang="en-US" altLang="ja-JP" sz="2000" b="0" i="1" smtClean="0">
                              <a:latin typeface="Cambria Math" panose="02040503050406030204" pitchFamily="18" charset="0"/>
                            </a:rPr>
                            <m:t>𝑏𝑁</m:t>
                          </m:r>
                        </m:e>
                      </m:d>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4CF1A885-C2C6-B6B9-3110-69D623029FD5}"/>
                  </a:ext>
                </a:extLst>
              </p:cNvPr>
              <p:cNvSpPr txBox="1">
                <a:spLocks noRot="1" noChangeAspect="1" noMove="1" noResize="1" noEditPoints="1" noAdjustHandles="1" noChangeArrowheads="1" noChangeShapeType="1" noTextEdit="1"/>
              </p:cNvSpPr>
              <p:nvPr/>
            </p:nvSpPr>
            <p:spPr>
              <a:xfrm>
                <a:off x="73891" y="4307306"/>
                <a:ext cx="11896436" cy="1969065"/>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BE4BE6D0-2D06-91F9-CCED-E2020CE532D1}"/>
              </a:ext>
            </a:extLst>
          </p:cNvPr>
          <p:cNvSpPr/>
          <p:nvPr/>
        </p:nvSpPr>
        <p:spPr>
          <a:xfrm>
            <a:off x="7782317" y="2890982"/>
            <a:ext cx="3805382"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386AFFC-C9ED-0802-65A1-05263CC4E7BA}"/>
              </a:ext>
            </a:extLst>
          </p:cNvPr>
          <p:cNvSpPr/>
          <p:nvPr/>
        </p:nvSpPr>
        <p:spPr>
          <a:xfrm>
            <a:off x="3837709" y="5291838"/>
            <a:ext cx="3805382" cy="975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456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91F01-C828-7946-0780-C95ADE7963A2}"/>
              </a:ext>
            </a:extLst>
          </p:cNvPr>
          <p:cNvSpPr>
            <a:spLocks noGrp="1"/>
          </p:cNvSpPr>
          <p:nvPr>
            <p:ph type="title"/>
          </p:nvPr>
        </p:nvSpPr>
        <p:spPr/>
        <p:txBody>
          <a:bodyPr/>
          <a:lstStyle/>
          <a:p>
            <a:r>
              <a:rPr lang="en-US" altLang="ja-JP" dirty="0"/>
              <a:t>Let’s first use the partial derivatives to analytically fit the model to data</a:t>
            </a:r>
            <a:endParaRPr kumimoji="1" lang="ja-JP" altLang="en-US" dirty="0"/>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56A366B6-B3E8-E1A3-3A4B-84B145571521}"/>
                  </a:ext>
                </a:extLst>
              </p:cNvPr>
              <p:cNvSpPr txBox="1"/>
              <p:nvPr/>
            </p:nvSpPr>
            <p:spPr>
              <a:xfrm>
                <a:off x="-64654" y="2694620"/>
                <a:ext cx="6096000" cy="22896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1800" b="0" i="1" smtClean="0">
                              <a:latin typeface="Cambria Math" panose="02040503050406030204" pitchFamily="18" charset="0"/>
                            </a:rPr>
                          </m:ctrlPr>
                        </m:fPr>
                        <m:num>
                          <m:r>
                            <a:rPr kumimoji="1" lang="ja-JP" altLang="en-US" sz="1800" i="1" smtClean="0">
                              <a:latin typeface="Cambria Math" panose="02040503050406030204" pitchFamily="18" charset="0"/>
                            </a:rPr>
                            <m:t>𝜕</m:t>
                          </m:r>
                          <m:r>
                            <a:rPr kumimoji="1" lang="en-US" altLang="ja-JP" sz="1800" b="0" i="1" smtClean="0">
                              <a:latin typeface="Cambria Math" panose="02040503050406030204" pitchFamily="18" charset="0"/>
                            </a:rPr>
                            <m:t>𝐿</m:t>
                          </m:r>
                        </m:num>
                        <m:den>
                          <m:r>
                            <a:rPr kumimoji="1" lang="ja-JP" altLang="en-US" sz="1800" b="0" i="1" smtClean="0">
                              <a:latin typeface="Cambria Math" panose="02040503050406030204" pitchFamily="18" charset="0"/>
                            </a:rPr>
                            <m:t>𝜕</m:t>
                          </m:r>
                          <m:r>
                            <a:rPr kumimoji="1" lang="en-US" altLang="ja-JP" sz="1800" b="0" i="1" smtClean="0">
                              <a:latin typeface="Cambria Math" panose="02040503050406030204" pitchFamily="18" charset="0"/>
                            </a:rPr>
                            <m:t>𝑎</m:t>
                          </m:r>
                        </m:den>
                      </m:f>
                      <m:r>
                        <a:rPr kumimoji="1" lang="en-US" altLang="ja-JP" sz="1800" b="0" i="1" smtClean="0">
                          <a:latin typeface="Cambria Math" panose="02040503050406030204" pitchFamily="18" charset="0"/>
                        </a:rPr>
                        <m:t>=0</m:t>
                      </m:r>
                    </m:oMath>
                  </m:oMathPara>
                </a14:m>
                <a:endParaRPr kumimoji="1" lang="en-US" altLang="ja-JP" sz="1800" b="0" dirty="0"/>
              </a:p>
              <a:p>
                <a:pPr/>
                <a14:m>
                  <m:oMathPara xmlns:m="http://schemas.openxmlformats.org/officeDocument/2006/math">
                    <m:oMathParaPr>
                      <m:jc m:val="centerGroup"/>
                    </m:oMathParaPr>
                    <m:oMath xmlns:m="http://schemas.openxmlformats.org/officeDocument/2006/math">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smtClean="0">
                              <a:latin typeface="Cambria Math" panose="02040503050406030204" pitchFamily="18" charset="0"/>
                            </a:rPr>
                          </m:ctrlPr>
                        </m:dPr>
                        <m:e>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𝑖</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i="1">
                                      <a:latin typeface="Cambria Math" panose="02040503050406030204" pitchFamily="18" charset="0"/>
                                    </a:rPr>
                                    <m:t>𝑖</m:t>
                                  </m:r>
                                </m:sub>
                              </m:sSub>
                            </m:e>
                          </m:nary>
                          <m:r>
                            <a:rPr lang="en-US" altLang="ja-JP" sz="1800" i="1">
                              <a:latin typeface="Cambria Math" panose="02040503050406030204" pitchFamily="18" charset="0"/>
                            </a:rPr>
                            <m:t>−</m:t>
                          </m:r>
                          <m:r>
                            <a:rPr lang="en-US" altLang="ja-JP" sz="1800" i="1">
                              <a:latin typeface="Cambria Math" panose="02040503050406030204" pitchFamily="18" charset="0"/>
                            </a:rPr>
                            <m:t>𝑎</m:t>
                          </m:r>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𝑥</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2</m:t>
                                  </m:r>
                                </m:sup>
                              </m:sSubSup>
                            </m:e>
                          </m:nary>
                          <m:r>
                            <a:rPr lang="en-US" altLang="ja-JP" sz="1800" i="1">
                              <a:latin typeface="Cambria Math" panose="02040503050406030204" pitchFamily="18" charset="0"/>
                            </a:rPr>
                            <m:t>−</m:t>
                          </m:r>
                          <m:r>
                            <a:rPr lang="en-US" altLang="ja-JP" sz="1800" i="1">
                              <a:latin typeface="Cambria Math" panose="02040503050406030204" pitchFamily="18" charset="0"/>
                            </a:rPr>
                            <m:t>𝑏</m:t>
                          </m:r>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𝑖</m:t>
                                  </m:r>
                                </m:sub>
                              </m:sSub>
                            </m:e>
                          </m:nary>
                        </m:e>
                      </m:d>
                      <m:r>
                        <a:rPr lang="en-US" altLang="ja-JP" sz="1800" b="0" i="1" smtClean="0">
                          <a:latin typeface="Cambria Math" panose="02040503050406030204" pitchFamily="18" charset="0"/>
                        </a:rPr>
                        <m:t>=0</m:t>
                      </m:r>
                    </m:oMath>
                  </m:oMathPara>
                </a14:m>
                <a:endParaRPr lang="en-US" altLang="ja-JP" sz="1800" b="0" dirty="0"/>
              </a:p>
              <a:p>
                <a:pPr/>
                <a14:m>
                  <m:oMathPara xmlns:m="http://schemas.openxmlformats.org/officeDocument/2006/math">
                    <m:oMathParaPr>
                      <m:jc m:val="centerGroup"/>
                    </m:oMathParaPr>
                    <m:oMath xmlns:m="http://schemas.openxmlformats.org/officeDocument/2006/math">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e>
                      </m:nary>
                      <m:r>
                        <a:rPr lang="en-US" altLang="ja-JP" i="1">
                          <a:latin typeface="Cambria Math" panose="02040503050406030204" pitchFamily="18" charset="0"/>
                        </a:rPr>
                        <m:t>−</m:t>
                      </m:r>
                      <m:r>
                        <a:rPr lang="en-US" altLang="ja-JP" i="1">
                          <a:latin typeface="Cambria Math" panose="02040503050406030204" pitchFamily="18" charset="0"/>
                        </a:rPr>
                        <m:t>𝑎</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e>
                      </m:nary>
                      <m:r>
                        <a:rPr lang="en-US" altLang="ja-JP" i="1">
                          <a:latin typeface="Cambria Math" panose="02040503050406030204" pitchFamily="18" charset="0"/>
                        </a:rPr>
                        <m:t>−</m:t>
                      </m:r>
                      <m:r>
                        <a:rPr lang="en-US" altLang="ja-JP" i="1">
                          <a:latin typeface="Cambria Math" panose="02040503050406030204" pitchFamily="18" charset="0"/>
                        </a:rPr>
                        <m:t>𝑏</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e>
                      </m:nary>
                      <m:r>
                        <a:rPr lang="en-US" altLang="ja-JP" i="1">
                          <a:latin typeface="Cambria Math" panose="02040503050406030204" pitchFamily="18" charset="0"/>
                        </a:rPr>
                        <m:t> </m:t>
                      </m:r>
                      <m:r>
                        <a:rPr lang="en-US" altLang="ja-JP" sz="1800" b="0" i="1" smtClean="0">
                          <a:latin typeface="Cambria Math" panose="02040503050406030204" pitchFamily="18" charset="0"/>
                        </a:rPr>
                        <m:t>=0</m:t>
                      </m:r>
                    </m:oMath>
                  </m:oMathPara>
                </a14:m>
                <a:endParaRPr lang="ja-JP" altLang="en-US" dirty="0"/>
              </a:p>
            </p:txBody>
          </p:sp>
        </mc:Choice>
        <mc:Fallback>
          <p:sp>
            <p:nvSpPr>
              <p:cNvPr id="5" name="テキスト ボックス 4">
                <a:extLst>
                  <a:ext uri="{FF2B5EF4-FFF2-40B4-BE49-F238E27FC236}">
                    <a16:creationId xmlns:a16="http://schemas.microsoft.com/office/drawing/2014/main" id="{56A366B6-B3E8-E1A3-3A4B-84B145571521}"/>
                  </a:ext>
                </a:extLst>
              </p:cNvPr>
              <p:cNvSpPr txBox="1">
                <a:spLocks noRot="1" noChangeAspect="1" noMove="1" noResize="1" noEditPoints="1" noAdjustHandles="1" noChangeArrowheads="1" noChangeShapeType="1" noTextEdit="1"/>
              </p:cNvSpPr>
              <p:nvPr/>
            </p:nvSpPr>
            <p:spPr>
              <a:xfrm>
                <a:off x="-64654" y="2694620"/>
                <a:ext cx="6096000" cy="2289666"/>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BDDD8EC-8C26-6C36-3C82-1DF32C7AA420}"/>
              </a:ext>
            </a:extLst>
          </p:cNvPr>
          <p:cNvSpPr txBox="1"/>
          <p:nvPr/>
        </p:nvSpPr>
        <p:spPr>
          <a:xfrm>
            <a:off x="1514763" y="1925782"/>
            <a:ext cx="8922327" cy="646331"/>
          </a:xfrm>
          <a:prstGeom prst="rect">
            <a:avLst/>
          </a:prstGeom>
          <a:noFill/>
        </p:spPr>
        <p:txBody>
          <a:bodyPr wrap="square" rtlCol="0">
            <a:spAutoFit/>
          </a:bodyPr>
          <a:lstStyle/>
          <a:p>
            <a:r>
              <a:rPr kumimoji="1" lang="en-US" altLang="ja-JP" dirty="0"/>
              <a:t>To analytically find the local minimum, we need to equate all the partial derivatives to 0 and solve for a and b</a:t>
            </a:r>
            <a:endParaRPr kumimoji="1" lang="ja-JP" alt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36E3E2D3-FCB9-4DCC-26C4-3DEE56313190}"/>
                  </a:ext>
                </a:extLst>
              </p:cNvPr>
              <p:cNvSpPr txBox="1"/>
              <p:nvPr/>
            </p:nvSpPr>
            <p:spPr>
              <a:xfrm>
                <a:off x="5322454" y="3384937"/>
                <a:ext cx="6128326" cy="2566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kumimoji="1" lang="en-US" altLang="ja-JP" sz="1800" b="0" i="1" smtClean="0">
                              <a:latin typeface="Cambria Math" panose="02040503050406030204" pitchFamily="18" charset="0"/>
                            </a:rPr>
                          </m:ctrlPr>
                        </m:fPr>
                        <m:num>
                          <m:r>
                            <a:rPr kumimoji="1" lang="ja-JP" altLang="en-US" sz="1800" i="1" smtClean="0">
                              <a:latin typeface="Cambria Math" panose="02040503050406030204" pitchFamily="18" charset="0"/>
                            </a:rPr>
                            <m:t>𝜕</m:t>
                          </m:r>
                          <m:r>
                            <a:rPr kumimoji="1" lang="en-US" altLang="ja-JP" sz="1800" b="0" i="1" smtClean="0">
                              <a:latin typeface="Cambria Math" panose="02040503050406030204" pitchFamily="18" charset="0"/>
                            </a:rPr>
                            <m:t>𝐿</m:t>
                          </m:r>
                        </m:num>
                        <m:den>
                          <m:r>
                            <a:rPr kumimoji="1" lang="ja-JP" altLang="en-US" sz="1800" b="0" i="1" smtClean="0">
                              <a:latin typeface="Cambria Math" panose="02040503050406030204" pitchFamily="18" charset="0"/>
                            </a:rPr>
                            <m:t>𝜕</m:t>
                          </m:r>
                          <m:r>
                            <a:rPr kumimoji="1" lang="en-US" altLang="ja-JP" sz="1800" b="0" i="1" smtClean="0">
                              <a:latin typeface="Cambria Math" panose="02040503050406030204" pitchFamily="18" charset="0"/>
                            </a:rPr>
                            <m:t>𝑏</m:t>
                          </m:r>
                        </m:den>
                      </m:f>
                      <m:r>
                        <a:rPr kumimoji="1" lang="en-US" altLang="ja-JP" sz="1800" b="0" i="1" smtClean="0">
                          <a:latin typeface="Cambria Math" panose="02040503050406030204" pitchFamily="18" charset="0"/>
                        </a:rPr>
                        <m:t>=0</m:t>
                      </m:r>
                    </m:oMath>
                  </m:oMathPara>
                </a14:m>
                <a:endParaRPr kumimoji="1" lang="en-US" altLang="ja-JP" sz="1800" b="0" dirty="0"/>
              </a:p>
              <a:p>
                <a:pPr/>
                <a:endParaRPr lang="en-US" altLang="ja-JP"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i="1">
                                      <a:latin typeface="Cambria Math" panose="02040503050406030204" pitchFamily="18" charset="0"/>
                                    </a:rPr>
                                    <m:t>𝑖</m:t>
                                  </m:r>
                                </m:sub>
                              </m:sSub>
                            </m:e>
                          </m:nary>
                          <m:r>
                            <a:rPr lang="en-US" altLang="ja-JP" sz="1800" i="1">
                              <a:latin typeface="Cambria Math" panose="02040503050406030204" pitchFamily="18" charset="0"/>
                            </a:rPr>
                            <m:t>−</m:t>
                          </m:r>
                          <m:r>
                            <a:rPr lang="en-US" altLang="ja-JP" sz="1800" i="1">
                              <a:latin typeface="Cambria Math" panose="02040503050406030204" pitchFamily="18" charset="0"/>
                            </a:rPr>
                            <m:t>𝑎</m:t>
                          </m:r>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𝑖</m:t>
                                  </m:r>
                                </m:sub>
                              </m:sSub>
                            </m:e>
                          </m:nary>
                          <m:r>
                            <a:rPr lang="en-US" altLang="ja-JP" sz="1800" i="1">
                              <a:latin typeface="Cambria Math" panose="02040503050406030204" pitchFamily="18" charset="0"/>
                            </a:rPr>
                            <m:t>−</m:t>
                          </m:r>
                          <m:r>
                            <a:rPr lang="en-US" altLang="ja-JP" sz="1800" b="0" i="1" smtClean="0">
                              <a:latin typeface="Cambria Math" panose="02040503050406030204" pitchFamily="18" charset="0"/>
                            </a:rPr>
                            <m:t>𝑏𝑁</m:t>
                          </m:r>
                        </m:e>
                      </m:d>
                      <m:r>
                        <a:rPr lang="en-US" altLang="ja-JP" sz="1800" b="0" i="1" smtClean="0">
                          <a:latin typeface="Cambria Math" panose="02040503050406030204" pitchFamily="18" charset="0"/>
                        </a:rPr>
                        <m:t>=0</m:t>
                      </m:r>
                    </m:oMath>
                  </m:oMathPara>
                </a14:m>
                <a:endParaRPr lang="en-US" altLang="ja-JP" sz="1800" b="0" dirty="0"/>
              </a:p>
              <a:p>
                <a:pPr/>
                <a14:m>
                  <m:oMathPara xmlns:m="http://schemas.openxmlformats.org/officeDocument/2006/math">
                    <m:oMathParaPr>
                      <m:jc m:val="centerGroup"/>
                    </m:oMathParaPr>
                    <m:oMath xmlns:m="http://schemas.openxmlformats.org/officeDocument/2006/math">
                      <m:nary>
                        <m:naryPr>
                          <m:chr m:val="∑"/>
                          <m:ctrlPr>
                            <a:rPr lang="en-US" altLang="ja-JP" sz="1800" i="1" smtClean="0">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i="1">
                                  <a:latin typeface="Cambria Math" panose="02040503050406030204" pitchFamily="18" charset="0"/>
                                </a:rPr>
                                <m:t>𝑖</m:t>
                              </m:r>
                            </m:sub>
                          </m:sSub>
                        </m:e>
                      </m:nary>
                      <m:r>
                        <a:rPr lang="en-US" altLang="ja-JP" sz="1800" i="1">
                          <a:latin typeface="Cambria Math" panose="02040503050406030204" pitchFamily="18" charset="0"/>
                        </a:rPr>
                        <m:t>−</m:t>
                      </m:r>
                      <m:r>
                        <a:rPr lang="en-US" altLang="ja-JP" sz="1800" i="1">
                          <a:latin typeface="Cambria Math" panose="02040503050406030204" pitchFamily="18" charset="0"/>
                        </a:rPr>
                        <m:t>𝑎</m:t>
                      </m:r>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𝑖</m:t>
                              </m:r>
                            </m:sub>
                          </m:sSub>
                        </m:e>
                      </m:nary>
                      <m:r>
                        <a:rPr lang="en-US" altLang="ja-JP" sz="1800" i="1">
                          <a:latin typeface="Cambria Math" panose="02040503050406030204" pitchFamily="18" charset="0"/>
                        </a:rPr>
                        <m:t>−</m:t>
                      </m:r>
                      <m:r>
                        <a:rPr lang="en-US" altLang="ja-JP" sz="1800" b="0" i="1" smtClean="0">
                          <a:latin typeface="Cambria Math" panose="02040503050406030204" pitchFamily="18" charset="0"/>
                        </a:rPr>
                        <m:t>𝑏𝑁</m:t>
                      </m:r>
                      <m:r>
                        <a:rPr lang="en-US" altLang="ja-JP" sz="1800" b="0" i="1" smtClean="0">
                          <a:latin typeface="Cambria Math" panose="02040503050406030204" pitchFamily="18" charset="0"/>
                        </a:rPr>
                        <m:t>=0</m:t>
                      </m:r>
                    </m:oMath>
                  </m:oMathPara>
                </a14:m>
                <a:endParaRPr lang="en-US" altLang="ja-JP" sz="1800" b="0" dirty="0"/>
              </a:p>
            </p:txBody>
          </p:sp>
        </mc:Choice>
        <mc:Fallback>
          <p:sp>
            <p:nvSpPr>
              <p:cNvPr id="8" name="テキスト ボックス 7">
                <a:extLst>
                  <a:ext uri="{FF2B5EF4-FFF2-40B4-BE49-F238E27FC236}">
                    <a16:creationId xmlns:a16="http://schemas.microsoft.com/office/drawing/2014/main" id="{36E3E2D3-FCB9-4DCC-26C4-3DEE56313190}"/>
                  </a:ext>
                </a:extLst>
              </p:cNvPr>
              <p:cNvSpPr txBox="1">
                <a:spLocks noRot="1" noChangeAspect="1" noMove="1" noResize="1" noEditPoints="1" noAdjustHandles="1" noChangeArrowheads="1" noChangeShapeType="1" noTextEdit="1"/>
              </p:cNvSpPr>
              <p:nvPr/>
            </p:nvSpPr>
            <p:spPr>
              <a:xfrm>
                <a:off x="5322454" y="3384937"/>
                <a:ext cx="6128326" cy="2566665"/>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186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DAFB1-E243-E027-14CA-547C181444E9}"/>
              </a:ext>
            </a:extLst>
          </p:cNvPr>
          <p:cNvSpPr>
            <a:spLocks noGrp="1"/>
          </p:cNvSpPr>
          <p:nvPr>
            <p:ph type="title"/>
          </p:nvPr>
        </p:nvSpPr>
        <p:spPr/>
        <p:txBody>
          <a:bodyPr/>
          <a:lstStyle/>
          <a:p>
            <a:r>
              <a:rPr kumimoji="1" lang="en-US" altLang="ja-JP" dirty="0"/>
              <a:t>Let’s say we want to predict laptop price…</a:t>
            </a:r>
            <a:endParaRPr kumimoji="1" lang="ja-JP" altLang="en-US" dirty="0"/>
          </a:p>
        </p:txBody>
      </p:sp>
      <p:sp>
        <p:nvSpPr>
          <p:cNvPr id="5" name="テキスト ボックス 4">
            <a:extLst>
              <a:ext uri="{FF2B5EF4-FFF2-40B4-BE49-F238E27FC236}">
                <a16:creationId xmlns:a16="http://schemas.microsoft.com/office/drawing/2014/main" id="{9996FF14-021E-DE5A-54A1-86721A17F6A1}"/>
              </a:ext>
            </a:extLst>
          </p:cNvPr>
          <p:cNvSpPr txBox="1"/>
          <p:nvPr/>
        </p:nvSpPr>
        <p:spPr>
          <a:xfrm>
            <a:off x="2346978" y="6174656"/>
            <a:ext cx="7005918" cy="369332"/>
          </a:xfrm>
          <a:prstGeom prst="rect">
            <a:avLst/>
          </a:prstGeom>
          <a:noFill/>
        </p:spPr>
        <p:txBody>
          <a:bodyPr wrap="square">
            <a:spAutoFit/>
          </a:bodyPr>
          <a:lstStyle/>
          <a:p>
            <a:r>
              <a:rPr lang="ja-JP" altLang="en-US" dirty="0"/>
              <a:t>https://www.kaggle.com/datasets/muhammetvarl/laptop-price</a:t>
            </a:r>
          </a:p>
        </p:txBody>
      </p:sp>
      <p:pic>
        <p:nvPicPr>
          <p:cNvPr id="7" name="図 6">
            <a:extLst>
              <a:ext uri="{FF2B5EF4-FFF2-40B4-BE49-F238E27FC236}">
                <a16:creationId xmlns:a16="http://schemas.microsoft.com/office/drawing/2014/main" id="{61808585-3CA3-326E-DB46-0C42FA234902}"/>
              </a:ext>
            </a:extLst>
          </p:cNvPr>
          <p:cNvPicPr>
            <a:picLocks noChangeAspect="1"/>
          </p:cNvPicPr>
          <p:nvPr/>
        </p:nvPicPr>
        <p:blipFill>
          <a:blip r:embed="rId2"/>
          <a:stretch>
            <a:fillRect/>
          </a:stretch>
        </p:blipFill>
        <p:spPr>
          <a:xfrm>
            <a:off x="2103998" y="1427415"/>
            <a:ext cx="7248898" cy="4702417"/>
          </a:xfrm>
          <a:prstGeom prst="rect">
            <a:avLst/>
          </a:prstGeom>
        </p:spPr>
      </p:pic>
    </p:spTree>
    <p:extLst>
      <p:ext uri="{BB962C8B-B14F-4D97-AF65-F5344CB8AC3E}">
        <p14:creationId xmlns:p14="http://schemas.microsoft.com/office/powerpoint/2010/main" val="226748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7874B-F934-E9EF-2D0E-0A8DD1FA06EF}"/>
              </a:ext>
            </a:extLst>
          </p:cNvPr>
          <p:cNvSpPr>
            <a:spLocks noGrp="1"/>
          </p:cNvSpPr>
          <p:nvPr>
            <p:ph type="title"/>
          </p:nvPr>
        </p:nvSpPr>
        <p:spPr/>
        <p:txBody>
          <a:bodyPr/>
          <a:lstStyle/>
          <a:p>
            <a:r>
              <a:rPr kumimoji="1" lang="en-US" altLang="ja-JP" dirty="0"/>
              <a:t>Code Along: Let’s implement the SLR with analytical approach</a:t>
            </a:r>
            <a:endParaRPr kumimoji="1" lang="ja-JP" altLang="en-US" dirty="0"/>
          </a:p>
        </p:txBody>
      </p:sp>
      <p:sp>
        <p:nvSpPr>
          <p:cNvPr id="5" name="コンテンツ プレースホルダー 4">
            <a:extLst>
              <a:ext uri="{FF2B5EF4-FFF2-40B4-BE49-F238E27FC236}">
                <a16:creationId xmlns:a16="http://schemas.microsoft.com/office/drawing/2014/main" id="{CCE64281-8E9B-51EC-F584-D418ED751A4E}"/>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362390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5C315-0344-D239-94A3-E50B7EF20A2F}"/>
              </a:ext>
            </a:extLst>
          </p:cNvPr>
          <p:cNvSpPr>
            <a:spLocks noGrp="1"/>
          </p:cNvSpPr>
          <p:nvPr>
            <p:ph type="title"/>
          </p:nvPr>
        </p:nvSpPr>
        <p:spPr/>
        <p:txBody>
          <a:bodyPr/>
          <a:lstStyle/>
          <a:p>
            <a:r>
              <a:rPr kumimoji="1" lang="en-US" altLang="ja-JP" dirty="0"/>
              <a:t>A famous iterative approach: Gradient Descent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898DF60-4C85-5430-FD2F-E34CAA6E4970}"/>
                  </a:ext>
                </a:extLst>
              </p:cNvPr>
              <p:cNvSpPr>
                <a:spLocks noGrp="1"/>
              </p:cNvSpPr>
              <p:nvPr>
                <p:ph idx="1"/>
              </p:nvPr>
            </p:nvSpPr>
            <p:spPr/>
            <p:txBody>
              <a:bodyPr/>
              <a:lstStyle/>
              <a:p>
                <a:r>
                  <a:rPr kumimoji="1" lang="en-US" altLang="ja-JP" dirty="0"/>
                  <a:t>It achieves the global minimum by </a:t>
                </a:r>
                <a:r>
                  <a:rPr lang="en-US" altLang="ja-JP" dirty="0"/>
                  <a:t>using the gradient of a loss function at each coordinate</a:t>
                </a:r>
              </a:p>
              <a:p>
                <a:pPr marL="0" indent="0">
                  <a:buNone/>
                </a:pPr>
                <a14:m>
                  <m:oMathPara xmlns:m="http://schemas.openxmlformats.org/officeDocument/2006/math">
                    <m:oMathParaPr>
                      <m:jc m:val="center"/>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1" i="1" smtClean="0">
                              <a:latin typeface="Cambria Math" panose="02040503050406030204" pitchFamily="18" charset="0"/>
                            </a:rPr>
                            <m:t>𝑾</m:t>
                          </m:r>
                        </m:e>
                        <m:sub>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1" i="1" smtClean="0">
                              <a:latin typeface="Cambria Math" panose="02040503050406030204" pitchFamily="18" charset="0"/>
                            </a:rPr>
                            <m:t>𝑾</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1" i="1" smtClean="0">
                                  <a:latin typeface="Cambria Math" panose="02040503050406030204" pitchFamily="18" charset="0"/>
                                  <a:ea typeface="Cambria Math" panose="02040503050406030204" pitchFamily="18" charset="0"/>
                                </a:rPr>
                                <m:t>𝑾</m:t>
                              </m:r>
                            </m:e>
                            <m:sub>
                              <m:r>
                                <a:rPr lang="en-US" altLang="ja-JP" sz="2800" b="0" i="1" smtClean="0">
                                  <a:latin typeface="Cambria Math" panose="02040503050406030204" pitchFamily="18" charset="0"/>
                                  <a:ea typeface="Cambria Math" panose="02040503050406030204" pitchFamily="18" charset="0"/>
                                </a:rPr>
                                <m:t>𝑖</m:t>
                              </m:r>
                            </m:sub>
                          </m:sSub>
                        </m:e>
                      </m:d>
                    </m:oMath>
                  </m:oMathPara>
                </a14:m>
                <a:endParaRPr lang="en-US" altLang="ja-JP" dirty="0"/>
              </a:p>
              <a:p>
                <a:pPr marL="0" indent="0">
                  <a:buNone/>
                </a:pPr>
                <a:endParaRPr lang="en-US" altLang="ja-JP" dirty="0"/>
              </a:p>
              <a:p>
                <a:r>
                  <a:rPr kumimoji="1" lang="en-US" altLang="ja-JP" dirty="0"/>
                  <a:t>Alpha is known as learning rate</a:t>
                </a:r>
              </a:p>
              <a:p>
                <a:endParaRPr lang="en-US" altLang="ja-JP" dirty="0"/>
              </a:p>
              <a:p>
                <a:r>
                  <a:rPr lang="en-US" altLang="ja-JP" dirty="0"/>
                  <a:t>Let’s see some example...</a:t>
                </a:r>
              </a:p>
            </p:txBody>
          </p:sp>
        </mc:Choice>
        <mc:Fallback>
          <p:sp>
            <p:nvSpPr>
              <p:cNvPr id="3" name="コンテンツ プレースホルダー 2">
                <a:extLst>
                  <a:ext uri="{FF2B5EF4-FFF2-40B4-BE49-F238E27FC236}">
                    <a16:creationId xmlns:a16="http://schemas.microsoft.com/office/drawing/2014/main" id="{C898DF60-4C85-5430-FD2F-E34CAA6E497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14489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74D43-109A-33C5-C267-A13F87988C40}"/>
              </a:ext>
            </a:extLst>
          </p:cNvPr>
          <p:cNvSpPr>
            <a:spLocks noGrp="1"/>
          </p:cNvSpPr>
          <p:nvPr>
            <p:ph type="title"/>
          </p:nvPr>
        </p:nvSpPr>
        <p:spPr/>
        <p:txBody>
          <a:bodyPr/>
          <a:lstStyle/>
          <a:p>
            <a:r>
              <a:rPr kumimoji="1" lang="en-US" altLang="ja-JP" dirty="0"/>
              <a:t>Example: only one parameter</a:t>
            </a:r>
            <a:endParaRPr kumimoji="1" lang="ja-JP" altLang="en-US" dirty="0"/>
          </a:p>
        </p:txBody>
      </p:sp>
      <p:sp>
        <p:nvSpPr>
          <p:cNvPr id="3" name="コンテンツ プレースホルダー 2">
            <a:extLst>
              <a:ext uri="{FF2B5EF4-FFF2-40B4-BE49-F238E27FC236}">
                <a16:creationId xmlns:a16="http://schemas.microsoft.com/office/drawing/2014/main" id="{D97674BF-07E3-73DB-62FA-F300A6639304}"/>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01558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926E4-2239-F18F-E169-7A47A3D645C6}"/>
              </a:ext>
            </a:extLst>
          </p:cNvPr>
          <p:cNvSpPr>
            <a:spLocks noGrp="1"/>
          </p:cNvSpPr>
          <p:nvPr>
            <p:ph type="title"/>
          </p:nvPr>
        </p:nvSpPr>
        <p:spPr/>
        <p:txBody>
          <a:bodyPr/>
          <a:lstStyle/>
          <a:p>
            <a:r>
              <a:rPr kumimoji="1" lang="en-US" altLang="ja-JP" dirty="0"/>
              <a:t>GD Equation for Our Model </a:t>
            </a:r>
            <a:r>
              <a:rPr lang="en-US" altLang="ja-JP" dirty="0"/>
              <a:t>F</a:t>
            </a:r>
            <a:r>
              <a:rPr kumimoji="1" lang="en-US" altLang="ja-JP" dirty="0"/>
              <a:t>itting</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0889F21-9FA4-AFD9-1DE9-7C84ABDCE626}"/>
                  </a:ext>
                </a:extLst>
              </p:cNvPr>
              <p:cNvSpPr txBox="1"/>
              <p:nvPr/>
            </p:nvSpPr>
            <p:spPr>
              <a:xfrm>
                <a:off x="-2008991" y="2444318"/>
                <a:ext cx="10559044" cy="2770695"/>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1" i="1" smtClean="0">
                              <a:latin typeface="Cambria Math" panose="02040503050406030204" pitchFamily="18" charset="0"/>
                            </a:rPr>
                            <m:t>𝒘</m:t>
                          </m:r>
                        </m:e>
                        <m:sub>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1" i="1" smtClean="0">
                              <a:latin typeface="Cambria Math" panose="02040503050406030204" pitchFamily="18" charset="0"/>
                            </a:rPr>
                            <m:t>𝒘</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r>
                        <m:rPr>
                          <m:sty m:val="p"/>
                        </m:rP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1" i="1" smtClean="0">
                                  <a:latin typeface="Cambria Math" panose="02040503050406030204" pitchFamily="18" charset="0"/>
                                  <a:ea typeface="Cambria Math" panose="02040503050406030204" pitchFamily="18" charset="0"/>
                                </a:rPr>
                                <m:t>𝒘</m:t>
                              </m:r>
                            </m:e>
                            <m:sub>
                              <m:r>
                                <a:rPr lang="en-US" altLang="ja-JP" sz="2800" b="0" i="1" smtClean="0">
                                  <a:latin typeface="Cambria Math" panose="02040503050406030204" pitchFamily="18" charset="0"/>
                                  <a:ea typeface="Cambria Math" panose="02040503050406030204" pitchFamily="18" charset="0"/>
                                </a:rPr>
                                <m:t>𝑖</m:t>
                              </m:r>
                            </m:sub>
                          </m:sSub>
                        </m:e>
                      </m:d>
                    </m:oMath>
                  </m:oMathPara>
                </a14:m>
                <a:endParaRPr lang="en-US" altLang="ja-JP" sz="2800" b="0" i="1" dirty="0">
                  <a:latin typeface="Cambria Math" panose="02040503050406030204" pitchFamily="18" charset="0"/>
                  <a:ea typeface="Cambria Math" panose="020405030504060302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ea typeface="Cambria Math" panose="02040503050406030204" pitchFamily="18" charset="0"/>
                        </a:rPr>
                        <m:t>=</m:t>
                      </m:r>
                      <m:d>
                        <m:dPr>
                          <m:ctrlPr>
                            <a:rPr lang="en-US" altLang="ja-JP" sz="2800" i="1">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𝑎</m:t>
                                    </m:r>
                                  </m:e>
                                  <m:sub>
                                    <m:r>
                                      <a:rPr lang="en-US" altLang="ja-JP" sz="2800" b="0" i="1" smtClean="0">
                                        <a:latin typeface="Cambria Math" panose="02040503050406030204" pitchFamily="18" charset="0"/>
                                        <a:ea typeface="Cambria Math" panose="02040503050406030204" pitchFamily="18" charset="0"/>
                                      </a:rPr>
                                      <m:t>𝑖</m:t>
                                    </m:r>
                                  </m:sub>
                                </m:sSub>
                              </m:e>
                            </m:mr>
                            <m:m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𝑏</m:t>
                                    </m:r>
                                  </m:e>
                                  <m:sub>
                                    <m:r>
                                      <a:rPr lang="en-US" altLang="ja-JP" sz="2800" b="0" i="1" smtClean="0">
                                        <a:latin typeface="Cambria Math" panose="02040503050406030204" pitchFamily="18" charset="0"/>
                                        <a:ea typeface="Cambria Math" panose="02040503050406030204" pitchFamily="18" charset="0"/>
                                      </a:rPr>
                                      <m:t>𝑖</m:t>
                                    </m:r>
                                  </m:sub>
                                </m:sSub>
                              </m:e>
                            </m:mr>
                          </m:m>
                        </m:e>
                      </m:d>
                      <m:r>
                        <a:rPr lang="en-US" altLang="ja-JP" sz="2800" b="0" i="1" smtClean="0">
                          <a:latin typeface="Cambria Math" panose="02040503050406030204" pitchFamily="18" charset="0"/>
                          <a:ea typeface="Cambria Math" panose="02040503050406030204" pitchFamily="18" charset="0"/>
                        </a:rPr>
                        <m:t>−</m:t>
                      </m:r>
                      <m:r>
                        <m:rPr>
                          <m:sty m:val="p"/>
                        </m:rPr>
                        <a:rPr lang="en-US" altLang="ja-JP" sz="2800" i="1">
                          <a:latin typeface="Cambria Math" panose="02040503050406030204" pitchFamily="18" charset="0"/>
                        </a:rPr>
                        <m:t>α</m:t>
                      </m:r>
                      <m:r>
                        <a:rPr lang="en-US" altLang="ja-JP" sz="2800" i="1">
                          <a:latin typeface="Cambria Math" panose="02040503050406030204" pitchFamily="18" charset="0"/>
                          <a:ea typeface="Cambria Math" panose="02040503050406030204" pitchFamily="18" charset="0"/>
                        </a:rPr>
                        <m:t>∙</m:t>
                      </m:r>
                      <m:d>
                        <m:dPr>
                          <m:ctrlPr>
                            <a:rPr lang="en-US" altLang="ja-JP" sz="2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ja-JP" sz="2800" i="1">
                                  <a:latin typeface="Cambria Math" panose="02040503050406030204" pitchFamily="18" charset="0"/>
                                  <a:ea typeface="Cambria Math" panose="02040503050406030204" pitchFamily="18" charset="0"/>
                                </a:rPr>
                              </m:ctrlPr>
                            </m:mPr>
                            <m:mr>
                              <m:e>
                                <m:f>
                                  <m:fPr>
                                    <m:ctrlPr>
                                      <a:rPr lang="en-US" altLang="ja-JP" sz="2800" b="0" i="1" smtClean="0">
                                        <a:latin typeface="Cambria Math" panose="02040503050406030204" pitchFamily="18" charset="0"/>
                                        <a:ea typeface="Cambria Math" panose="02040503050406030204" pitchFamily="18" charset="0"/>
                                      </a:rPr>
                                    </m:ctrlPr>
                                  </m:fPr>
                                  <m:num>
                                    <m:r>
                                      <m:rPr>
                                        <m:brk m:alnAt="7"/>
                                      </m:rP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𝑎</m:t>
                                    </m:r>
                                  </m:den>
                                </m:f>
                              </m:e>
                            </m:mr>
                            <m:mr>
                              <m:e>
                                <m:f>
                                  <m:fPr>
                                    <m:ctrlPr>
                                      <a:rPr lang="en-US" altLang="ja-JP" sz="2800" b="0" i="1" smtClean="0">
                                        <a:latin typeface="Cambria Math" panose="02040503050406030204" pitchFamily="18" charset="0"/>
                                        <a:ea typeface="Cambria Math" panose="02040503050406030204" pitchFamily="18" charset="0"/>
                                      </a:rPr>
                                    </m:ctrlPr>
                                  </m:fPr>
                                  <m:num>
                                    <m:r>
                                      <a:rPr lang="ja-JP" altLang="en-US"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𝐿</m:t>
                                    </m:r>
                                  </m:num>
                                  <m:den>
                                    <m:r>
                                      <a:rPr lang="ja-JP" altLang="en-US"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𝑏</m:t>
                                    </m:r>
                                  </m:den>
                                </m:f>
                              </m:e>
                            </m:mr>
                          </m:m>
                        </m:e>
                      </m:d>
                    </m:oMath>
                  </m:oMathPara>
                </a14:m>
                <a:endParaRPr lang="en-US" altLang="ja-JP" sz="2800" i="1" dirty="0">
                  <a:latin typeface="Cambria Math" panose="02040503050406030204" pitchFamily="18" charset="0"/>
                  <a:ea typeface="Cambria Math" panose="02040503050406030204" pitchFamily="18" charset="0"/>
                </a:endParaRPr>
              </a:p>
            </p:txBody>
          </p:sp>
        </mc:Choice>
        <mc:Fallback xmlns="">
          <p:sp>
            <p:nvSpPr>
              <p:cNvPr id="4" name="テキスト ボックス 3">
                <a:extLst>
                  <a:ext uri="{FF2B5EF4-FFF2-40B4-BE49-F238E27FC236}">
                    <a16:creationId xmlns:a16="http://schemas.microsoft.com/office/drawing/2014/main" id="{30889F21-9FA4-AFD9-1DE9-7C84ABDCE626}"/>
                  </a:ext>
                </a:extLst>
              </p:cNvPr>
              <p:cNvSpPr txBox="1">
                <a:spLocks noRot="1" noChangeAspect="1" noMove="1" noResize="1" noEditPoints="1" noAdjustHandles="1" noChangeArrowheads="1" noChangeShapeType="1" noTextEdit="1"/>
              </p:cNvSpPr>
              <p:nvPr/>
            </p:nvSpPr>
            <p:spPr>
              <a:xfrm>
                <a:off x="-2008991" y="2444318"/>
                <a:ext cx="10559044" cy="27706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C45C5A8-BEE8-43EB-E708-08B14C7CB2C7}"/>
                  </a:ext>
                </a:extLst>
              </p:cNvPr>
              <p:cNvSpPr txBox="1"/>
              <p:nvPr/>
            </p:nvSpPr>
            <p:spPr>
              <a:xfrm>
                <a:off x="6647054" y="2759889"/>
                <a:ext cx="609600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𝑎</m:t>
                          </m:r>
                        </m:den>
                      </m:f>
                      <m:r>
                        <a:rPr lang="en-US" altLang="ja-JP" b="0" i="1" smtClean="0">
                          <a:latin typeface="Cambria Math" panose="02040503050406030204" pitchFamily="18" charset="0"/>
                          <a:ea typeface="Cambria Math" panose="02040503050406030204" pitchFamily="18" charset="0"/>
                        </a:rPr>
                        <m:t>= </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up>
                                  <m:r>
                                    <a:rPr lang="en-US" altLang="ja-JP" sz="1800" i="1">
                                      <a:latin typeface="Cambria Math" panose="02040503050406030204" pitchFamily="18" charset="0"/>
                                    </a:rPr>
                                    <m:t>2</m:t>
                                  </m:r>
                                </m:sup>
                              </m:sSubSup>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m:rPr>
                                  <m:brk m:alnAt="23"/>
                                </m:rPr>
                                <a:rPr lang="en-US" altLang="ja-JP" sz="1800" i="1">
                                  <a:latin typeface="Cambria Math" panose="02040503050406030204" pitchFamily="18" charset="0"/>
                                </a:rPr>
                                <m:t>𝑖</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e>
                      </m:d>
                    </m:oMath>
                  </m:oMathPara>
                </a14:m>
                <a:endParaRPr lang="ja-JP" altLang="en-US" dirty="0"/>
              </a:p>
            </p:txBody>
          </p:sp>
        </mc:Choice>
        <mc:Fallback xmlns="">
          <p:sp>
            <p:nvSpPr>
              <p:cNvPr id="6" name="テキスト ボックス 5">
                <a:extLst>
                  <a:ext uri="{FF2B5EF4-FFF2-40B4-BE49-F238E27FC236}">
                    <a16:creationId xmlns:a16="http://schemas.microsoft.com/office/drawing/2014/main" id="{8C45C5A8-BEE8-43EB-E708-08B14C7CB2C7}"/>
                  </a:ext>
                </a:extLst>
              </p:cNvPr>
              <p:cNvSpPr txBox="1">
                <a:spLocks noRot="1" noChangeAspect="1" noMove="1" noResize="1" noEditPoints="1" noAdjustHandles="1" noChangeArrowheads="1" noChangeShapeType="1" noTextEdit="1"/>
              </p:cNvSpPr>
              <p:nvPr/>
            </p:nvSpPr>
            <p:spPr>
              <a:xfrm>
                <a:off x="6647054" y="2759889"/>
                <a:ext cx="6096000" cy="98405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0CDC410-0F53-6C71-2171-7D48E11365D6}"/>
                  </a:ext>
                </a:extLst>
              </p:cNvPr>
              <p:cNvSpPr txBox="1"/>
              <p:nvPr/>
            </p:nvSpPr>
            <p:spPr>
              <a:xfrm>
                <a:off x="6239004" y="4274837"/>
                <a:ext cx="656888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ea typeface="Cambria Math" panose="02040503050406030204" pitchFamily="18" charset="0"/>
                            </a:rPr>
                          </m:ctrlPr>
                        </m:fPr>
                        <m:num>
                          <m:r>
                            <m:rPr>
                              <m:brk m:alnAt="7"/>
                            </m:rP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𝐿</m:t>
                          </m:r>
                        </m:num>
                        <m:den>
                          <m:r>
                            <a:rPr lang="ja-JP" altLang="en-US"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𝑏</m:t>
                          </m:r>
                        </m:den>
                      </m:f>
                      <m:r>
                        <a:rPr lang="en-US" altLang="ja-JP" i="1">
                          <a:latin typeface="Cambria Math" panose="02040503050406030204" pitchFamily="18" charset="0"/>
                          <a:ea typeface="Cambria Math" panose="02040503050406030204" pitchFamily="18" charset="0"/>
                        </a:rPr>
                        <m:t>=</m:t>
                      </m:r>
                      <m:r>
                        <a:rPr lang="en-US" altLang="ja-JP" sz="180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𝑁</m:t>
                          </m:r>
                        </m:den>
                      </m:f>
                      <m:d>
                        <m:dPr>
                          <m:ctrlPr>
                            <a:rPr lang="en-US" altLang="ja-JP" sz="1800" i="1">
                              <a:latin typeface="Cambria Math" panose="02040503050406030204" pitchFamily="18" charset="0"/>
                            </a:rPr>
                          </m:ctrlPr>
                        </m:dPr>
                        <m:e>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𝑦</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𝑎</m:t>
                              </m:r>
                            </m:e>
                            <m:sub>
                              <m:r>
                                <a:rPr lang="en-US" altLang="ja-JP" sz="1800" i="1">
                                  <a:latin typeface="Cambria Math" panose="02040503050406030204" pitchFamily="18" charset="0"/>
                                </a:rPr>
                                <m:t>𝑖</m:t>
                              </m:r>
                            </m:sub>
                          </m:sSub>
                          <m:nary>
                            <m:naryPr>
                              <m:chr m:val="∑"/>
                              <m:ctrlPr>
                                <a:rPr lang="en-US" altLang="ja-JP" sz="1800" i="1">
                                  <a:latin typeface="Cambria Math" panose="02040503050406030204" pitchFamily="18" charset="0"/>
                                </a:rPr>
                              </m:ctrlPr>
                            </m:naryPr>
                            <m:sub>
                              <m:r>
                                <a:rPr lang="en-US" altLang="ja-JP" sz="1800" b="0" i="1" smtClean="0">
                                  <a:latin typeface="Cambria Math" panose="02040503050406030204" pitchFamily="18" charset="0"/>
                                </a:rPr>
                                <m:t>𝑗</m:t>
                              </m:r>
                              <m:r>
                                <a:rPr lang="en-US" altLang="ja-JP" sz="1800" i="1">
                                  <a:latin typeface="Cambria Math" panose="02040503050406030204" pitchFamily="18" charset="0"/>
                                </a:rPr>
                                <m:t>=1</m:t>
                              </m:r>
                            </m:sub>
                            <m:sup>
                              <m:r>
                                <a:rPr lang="en-US" altLang="ja-JP" sz="1800" i="1">
                                  <a:latin typeface="Cambria Math" panose="02040503050406030204" pitchFamily="18" charset="0"/>
                                </a:rPr>
                                <m:t>𝑁</m:t>
                              </m:r>
                            </m:sup>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b="0" i="1" smtClean="0">
                                      <a:latin typeface="Cambria Math" panose="02040503050406030204" pitchFamily="18" charset="0"/>
                                    </a:rPr>
                                    <m:t>𝑗</m:t>
                                  </m:r>
                                </m:sub>
                              </m:sSub>
                            </m:e>
                          </m:nary>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𝑏</m:t>
                              </m:r>
                            </m:e>
                            <m:sub>
                              <m:r>
                                <a:rPr lang="en-US" altLang="ja-JP" sz="1800" i="1">
                                  <a:latin typeface="Cambria Math" panose="02040503050406030204" pitchFamily="18" charset="0"/>
                                </a:rPr>
                                <m:t>𝑖</m:t>
                              </m:r>
                            </m:sub>
                          </m:sSub>
                          <m:r>
                            <a:rPr lang="en-US" altLang="ja-JP" sz="1800" b="0" i="1" smtClean="0">
                              <a:latin typeface="Cambria Math" panose="02040503050406030204" pitchFamily="18" charset="0"/>
                            </a:rPr>
                            <m:t>𝑁</m:t>
                          </m:r>
                        </m:e>
                      </m:d>
                    </m:oMath>
                  </m:oMathPara>
                </a14:m>
                <a:endParaRPr lang="ja-JP" altLang="en-US" dirty="0"/>
              </a:p>
            </p:txBody>
          </p:sp>
        </mc:Choice>
        <mc:Fallback xmlns="">
          <p:sp>
            <p:nvSpPr>
              <p:cNvPr id="8" name="テキスト ボックス 7">
                <a:extLst>
                  <a:ext uri="{FF2B5EF4-FFF2-40B4-BE49-F238E27FC236}">
                    <a16:creationId xmlns:a16="http://schemas.microsoft.com/office/drawing/2014/main" id="{D0CDC410-0F53-6C71-2171-7D48E11365D6}"/>
                  </a:ext>
                </a:extLst>
              </p:cNvPr>
              <p:cNvSpPr txBox="1">
                <a:spLocks noRot="1" noChangeAspect="1" noMove="1" noResize="1" noEditPoints="1" noAdjustHandles="1" noChangeArrowheads="1" noChangeShapeType="1" noTextEdit="1"/>
              </p:cNvSpPr>
              <p:nvPr/>
            </p:nvSpPr>
            <p:spPr>
              <a:xfrm>
                <a:off x="6239004" y="4274837"/>
                <a:ext cx="6568888" cy="984052"/>
              </a:xfrm>
              <a:prstGeom prst="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FC086F57-74D3-B004-7740-A4C69BF18772}"/>
              </a:ext>
            </a:extLst>
          </p:cNvPr>
          <p:cNvCxnSpPr/>
          <p:nvPr/>
        </p:nvCxnSpPr>
        <p:spPr>
          <a:xfrm flipH="1" flipV="1">
            <a:off x="5148775" y="4766863"/>
            <a:ext cx="2114843" cy="53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2E50CA18-BB57-683F-5F53-5556A2B97A5F}"/>
              </a:ext>
            </a:extLst>
          </p:cNvPr>
          <p:cNvCxnSpPr>
            <a:cxnSpLocks/>
          </p:cNvCxnSpPr>
          <p:nvPr/>
        </p:nvCxnSpPr>
        <p:spPr>
          <a:xfrm flipH="1">
            <a:off x="5148774" y="3395003"/>
            <a:ext cx="2049195" cy="783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966C1AC5-C40B-9FEF-DAFA-E28FE7297E03}"/>
              </a:ext>
            </a:extLst>
          </p:cNvPr>
          <p:cNvSpPr txBox="1"/>
          <p:nvPr/>
        </p:nvSpPr>
        <p:spPr>
          <a:xfrm>
            <a:off x="5249576" y="4164572"/>
            <a:ext cx="1978855" cy="369332"/>
          </a:xfrm>
          <a:prstGeom prst="rect">
            <a:avLst/>
          </a:prstGeom>
          <a:noFill/>
        </p:spPr>
        <p:txBody>
          <a:bodyPr wrap="square" rtlCol="0">
            <a:spAutoFit/>
          </a:bodyPr>
          <a:lstStyle/>
          <a:p>
            <a:r>
              <a:rPr kumimoji="1" lang="en-US" altLang="ja-JP" dirty="0"/>
              <a:t>Substitute into</a:t>
            </a:r>
            <a:endParaRPr kumimoji="1" lang="ja-JP" altLang="en-US" dirty="0"/>
          </a:p>
        </p:txBody>
      </p:sp>
    </p:spTree>
    <p:extLst>
      <p:ext uri="{BB962C8B-B14F-4D97-AF65-F5344CB8AC3E}">
        <p14:creationId xmlns:p14="http://schemas.microsoft.com/office/powerpoint/2010/main" val="404199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1F572-F8FF-31E9-42F8-03A408E3EDD3}"/>
              </a:ext>
            </a:extLst>
          </p:cNvPr>
          <p:cNvSpPr>
            <a:spLocks noGrp="1"/>
          </p:cNvSpPr>
          <p:nvPr>
            <p:ph type="title"/>
          </p:nvPr>
        </p:nvSpPr>
        <p:spPr/>
        <p:txBody>
          <a:bodyPr/>
          <a:lstStyle/>
          <a:p>
            <a:r>
              <a:rPr kumimoji="1" lang="en-US" altLang="ja-JP" dirty="0"/>
              <a:t>Code Along: Let’s implement it!</a:t>
            </a:r>
            <a:endParaRPr kumimoji="1" lang="ja-JP" altLang="en-US" dirty="0"/>
          </a:p>
        </p:txBody>
      </p:sp>
      <p:pic>
        <p:nvPicPr>
          <p:cNvPr id="7" name="図 6">
            <a:extLst>
              <a:ext uri="{FF2B5EF4-FFF2-40B4-BE49-F238E27FC236}">
                <a16:creationId xmlns:a16="http://schemas.microsoft.com/office/drawing/2014/main" id="{B5253DB3-A087-6B15-DCA9-7126C4FC6C30}"/>
              </a:ext>
            </a:extLst>
          </p:cNvPr>
          <p:cNvPicPr>
            <a:picLocks noChangeAspect="1"/>
          </p:cNvPicPr>
          <p:nvPr/>
        </p:nvPicPr>
        <p:blipFill>
          <a:blip r:embed="rId2"/>
          <a:stretch>
            <a:fillRect/>
          </a:stretch>
        </p:blipFill>
        <p:spPr>
          <a:xfrm>
            <a:off x="1819247" y="1978557"/>
            <a:ext cx="8063011" cy="4039587"/>
          </a:xfrm>
          <a:prstGeom prst="rect">
            <a:avLst/>
          </a:prstGeom>
        </p:spPr>
      </p:pic>
    </p:spTree>
    <p:extLst>
      <p:ext uri="{BB962C8B-B14F-4D97-AF65-F5344CB8AC3E}">
        <p14:creationId xmlns:p14="http://schemas.microsoft.com/office/powerpoint/2010/main" val="189212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A10BE14-CD14-55A3-D5CE-A1557543E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710" y="1021777"/>
            <a:ext cx="5984359" cy="569545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6833635-9072-80A0-0A9C-660470BC3EE3}"/>
              </a:ext>
            </a:extLst>
          </p:cNvPr>
          <p:cNvSpPr>
            <a:spLocks noGrp="1"/>
          </p:cNvSpPr>
          <p:nvPr>
            <p:ph type="title"/>
          </p:nvPr>
        </p:nvSpPr>
        <p:spPr/>
        <p:txBody>
          <a:bodyPr/>
          <a:lstStyle/>
          <a:p>
            <a:r>
              <a:rPr lang="en-US" altLang="ja-JP" dirty="0"/>
              <a:t>Visualizing the actual iterative learning  process</a:t>
            </a:r>
            <a:endParaRPr kumimoji="1" lang="ja-JP" altLang="en-US" dirty="0"/>
          </a:p>
        </p:txBody>
      </p:sp>
      <p:sp>
        <p:nvSpPr>
          <p:cNvPr id="7" name="楕円 6">
            <a:extLst>
              <a:ext uri="{FF2B5EF4-FFF2-40B4-BE49-F238E27FC236}">
                <a16:creationId xmlns:a16="http://schemas.microsoft.com/office/drawing/2014/main" id="{827C9E37-00BF-ADA5-8248-7228FC0B88CC}"/>
              </a:ext>
            </a:extLst>
          </p:cNvPr>
          <p:cNvSpPr/>
          <p:nvPr/>
        </p:nvSpPr>
        <p:spPr>
          <a:xfrm>
            <a:off x="5058539" y="3761507"/>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3DF38D3A-E078-0573-45DE-9F5863D6EDEE}"/>
              </a:ext>
            </a:extLst>
          </p:cNvPr>
          <p:cNvSpPr/>
          <p:nvPr/>
        </p:nvSpPr>
        <p:spPr>
          <a:xfrm>
            <a:off x="5968690" y="4595225"/>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16A15F4-BE95-787D-E046-0EBB979CF04D}"/>
              </a:ext>
            </a:extLst>
          </p:cNvPr>
          <p:cNvSpPr txBox="1"/>
          <p:nvPr/>
        </p:nvSpPr>
        <p:spPr>
          <a:xfrm>
            <a:off x="4435492" y="3392175"/>
            <a:ext cx="3079689" cy="369332"/>
          </a:xfrm>
          <a:prstGeom prst="rect">
            <a:avLst/>
          </a:prstGeom>
          <a:noFill/>
        </p:spPr>
        <p:txBody>
          <a:bodyPr wrap="none" rtlCol="0">
            <a:spAutoFit/>
          </a:bodyPr>
          <a:lstStyle/>
          <a:p>
            <a:r>
              <a:rPr kumimoji="1" lang="en-US" altLang="ja-JP" dirty="0"/>
              <a:t>Starting coordinate = (0, 0)</a:t>
            </a:r>
            <a:endParaRPr kumimoji="1" lang="ja-JP" altLang="en-US" dirty="0"/>
          </a:p>
        </p:txBody>
      </p:sp>
      <p:sp>
        <p:nvSpPr>
          <p:cNvPr id="11" name="テキスト ボックス 10">
            <a:extLst>
              <a:ext uri="{FF2B5EF4-FFF2-40B4-BE49-F238E27FC236}">
                <a16:creationId xmlns:a16="http://schemas.microsoft.com/office/drawing/2014/main" id="{78D03CB1-1495-90AD-CA93-1BF069DA8E28}"/>
              </a:ext>
            </a:extLst>
          </p:cNvPr>
          <p:cNvSpPr txBox="1"/>
          <p:nvPr/>
        </p:nvSpPr>
        <p:spPr>
          <a:xfrm>
            <a:off x="4503151" y="4703225"/>
            <a:ext cx="3510898" cy="369332"/>
          </a:xfrm>
          <a:prstGeom prst="rect">
            <a:avLst/>
          </a:prstGeom>
          <a:noFill/>
        </p:spPr>
        <p:txBody>
          <a:bodyPr wrap="none" rtlCol="0">
            <a:spAutoFit/>
          </a:bodyPr>
          <a:lstStyle/>
          <a:p>
            <a:r>
              <a:rPr kumimoji="1" lang="en-US" altLang="ja-JP" dirty="0"/>
              <a:t>Ending coordinate = global min</a:t>
            </a:r>
            <a:endParaRPr kumimoji="1" lang="ja-JP" altLang="en-US" dirty="0"/>
          </a:p>
        </p:txBody>
      </p:sp>
    </p:spTree>
    <p:extLst>
      <p:ext uri="{BB962C8B-B14F-4D97-AF65-F5344CB8AC3E}">
        <p14:creationId xmlns:p14="http://schemas.microsoft.com/office/powerpoint/2010/main" val="53433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DC97E-35E4-68FD-E9B5-45627EFE8543}"/>
              </a:ext>
            </a:extLst>
          </p:cNvPr>
          <p:cNvSpPr>
            <a:spLocks noGrp="1"/>
          </p:cNvSpPr>
          <p:nvPr>
            <p:ph type="title"/>
          </p:nvPr>
        </p:nvSpPr>
        <p:spPr/>
        <p:txBody>
          <a:bodyPr/>
          <a:lstStyle/>
          <a:p>
            <a:r>
              <a:rPr kumimoji="1" lang="en-US" altLang="ja-JP" dirty="0"/>
              <a:t>Hyperparameters of GD</a:t>
            </a:r>
            <a:endParaRPr kumimoji="1" lang="ja-JP" altLang="en-US" dirty="0"/>
          </a:p>
        </p:txBody>
      </p:sp>
      <p:sp>
        <p:nvSpPr>
          <p:cNvPr id="3" name="コンテンツ プレースホルダー 2">
            <a:extLst>
              <a:ext uri="{FF2B5EF4-FFF2-40B4-BE49-F238E27FC236}">
                <a16:creationId xmlns:a16="http://schemas.microsoft.com/office/drawing/2014/main" id="{B997F9C4-BDA9-90C4-B62B-A78D080CEF30}"/>
              </a:ext>
            </a:extLst>
          </p:cNvPr>
          <p:cNvSpPr>
            <a:spLocks noGrp="1"/>
          </p:cNvSpPr>
          <p:nvPr>
            <p:ph idx="1"/>
          </p:nvPr>
        </p:nvSpPr>
        <p:spPr/>
        <p:txBody>
          <a:bodyPr/>
          <a:lstStyle/>
          <a:p>
            <a:r>
              <a:rPr kumimoji="1" lang="en-US" altLang="ja-JP" dirty="0"/>
              <a:t>There are two hyperparameters (parameters that you need to determine by yourself by trial and error) in GD.</a:t>
            </a:r>
          </a:p>
          <a:p>
            <a:pPr lvl="1"/>
            <a:r>
              <a:rPr lang="en-US" altLang="ja-JP" dirty="0"/>
              <a:t>learning rate: it controls how quickly you want to move to get to the minima. Smaller this value is, slower the learning process is. In the above example, we choose 0.001.</a:t>
            </a:r>
          </a:p>
          <a:p>
            <a:pPr lvl="1"/>
            <a:r>
              <a:rPr lang="en-US" altLang="ja-JP" dirty="0"/>
              <a:t>the epsilon: It controls when to stop the iterative process of GD. It is defined by the magnitude of gradient. In the above example we chose it as 0.1. </a:t>
            </a:r>
          </a:p>
          <a:p>
            <a:endParaRPr kumimoji="1" lang="ja-JP" altLang="en-US" dirty="0"/>
          </a:p>
        </p:txBody>
      </p:sp>
    </p:spTree>
    <p:extLst>
      <p:ext uri="{BB962C8B-B14F-4D97-AF65-F5344CB8AC3E}">
        <p14:creationId xmlns:p14="http://schemas.microsoft.com/office/powerpoint/2010/main" val="203332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259E95-A2FB-7C0C-82E0-11FB4C444B2E}"/>
              </a:ext>
            </a:extLst>
          </p:cNvPr>
          <p:cNvSpPr>
            <a:spLocks noGrp="1"/>
          </p:cNvSpPr>
          <p:nvPr>
            <p:ph type="title"/>
          </p:nvPr>
        </p:nvSpPr>
        <p:spPr/>
        <p:txBody>
          <a:bodyPr/>
          <a:lstStyle/>
          <a:p>
            <a:r>
              <a:rPr kumimoji="1" lang="en-US" altLang="ja-JP" dirty="0"/>
              <a:t>Stochastic Gradient Descent</a:t>
            </a:r>
            <a:endParaRPr kumimoji="1" lang="ja-JP" altLang="en-US" dirty="0"/>
          </a:p>
        </p:txBody>
      </p:sp>
      <p:sp>
        <p:nvSpPr>
          <p:cNvPr id="3" name="コンテンツ プレースホルダー 2">
            <a:extLst>
              <a:ext uri="{FF2B5EF4-FFF2-40B4-BE49-F238E27FC236}">
                <a16:creationId xmlns:a16="http://schemas.microsoft.com/office/drawing/2014/main" id="{5D2D55FF-237A-9354-20F7-14BFFAB96DC5}"/>
              </a:ext>
            </a:extLst>
          </p:cNvPr>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67132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496CD-1F86-8A2D-14B7-BCCC9D97A90F}"/>
              </a:ext>
            </a:extLst>
          </p:cNvPr>
          <p:cNvSpPr>
            <a:spLocks noGrp="1"/>
          </p:cNvSpPr>
          <p:nvPr>
            <p:ph type="title"/>
          </p:nvPr>
        </p:nvSpPr>
        <p:spPr/>
        <p:txBody>
          <a:bodyPr/>
          <a:lstStyle/>
          <a:p>
            <a:r>
              <a:rPr kumimoji="1" lang="en-US" altLang="ja-JP" dirty="0"/>
              <a:t>Advantage of using iterative approach/GD</a:t>
            </a:r>
            <a:endParaRPr kumimoji="1" lang="ja-JP" altLang="en-US" dirty="0"/>
          </a:p>
        </p:txBody>
      </p:sp>
      <p:sp>
        <p:nvSpPr>
          <p:cNvPr id="3" name="コンテンツ プレースホルダー 2">
            <a:extLst>
              <a:ext uri="{FF2B5EF4-FFF2-40B4-BE49-F238E27FC236}">
                <a16:creationId xmlns:a16="http://schemas.microsoft.com/office/drawing/2014/main" id="{FAB0712D-9DFD-DCEA-0C55-3516AB685CA7}"/>
              </a:ext>
            </a:extLst>
          </p:cNvPr>
          <p:cNvSpPr>
            <a:spLocks noGrp="1"/>
          </p:cNvSpPr>
          <p:nvPr>
            <p:ph idx="1"/>
          </p:nvPr>
        </p:nvSpPr>
        <p:spPr/>
        <p:txBody>
          <a:bodyPr>
            <a:normAutofit fontScale="92500"/>
          </a:bodyPr>
          <a:lstStyle/>
          <a:p>
            <a:r>
              <a:rPr kumimoji="1" lang="en-US" altLang="ja-JP" dirty="0"/>
              <a:t>At first glance, it might seem that using iterative approach doesn’t make sense because it seems slow (with all the updates)</a:t>
            </a:r>
          </a:p>
          <a:p>
            <a:r>
              <a:rPr lang="en-US" altLang="ja-JP" dirty="0"/>
              <a:t>However, in many cases, iterative approach is faster. This is because the analytical approach always require an inverse matrix.</a:t>
            </a:r>
          </a:p>
          <a:p>
            <a:r>
              <a:rPr kumimoji="1" lang="en-US" altLang="ja-JP" dirty="0"/>
              <a:t>If you’ve taken MAT1841, I think you have experience in calculating inverse matrix by hands and feeling it so annoying. </a:t>
            </a:r>
            <a:r>
              <a:rPr lang="en-US" altLang="ja-JP" dirty="0"/>
              <a:t>Even with the fastest inverse matrix algorithm, it’s still O(n^3) to solve n*n matrix.</a:t>
            </a:r>
          </a:p>
          <a:p>
            <a:r>
              <a:rPr kumimoji="1" lang="en-US" altLang="ja-JP" dirty="0"/>
              <a:t>Also, the analytical approach requires O(n^2) space complexity, which is huge, especially when you have millions of data points.</a:t>
            </a:r>
            <a:endParaRPr kumimoji="1" lang="ja-JP" altLang="en-US" dirty="0"/>
          </a:p>
        </p:txBody>
      </p:sp>
    </p:spTree>
    <p:extLst>
      <p:ext uri="{BB962C8B-B14F-4D97-AF65-F5344CB8AC3E}">
        <p14:creationId xmlns:p14="http://schemas.microsoft.com/office/powerpoint/2010/main" val="143421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C32F264-F643-67D2-FCA4-A012C92C8E6C}"/>
              </a:ext>
            </a:extLst>
          </p:cNvPr>
          <p:cNvSpPr>
            <a:spLocks noGrp="1"/>
          </p:cNvSpPr>
          <p:nvPr>
            <p:ph type="title"/>
          </p:nvPr>
        </p:nvSpPr>
        <p:spPr/>
        <p:txBody>
          <a:bodyPr/>
          <a:lstStyle/>
          <a:p>
            <a:r>
              <a:rPr lang="en-US" altLang="ja-JP" dirty="0"/>
              <a:t>Implementing the SLR as a Class</a:t>
            </a:r>
            <a:endParaRPr lang="ja-JP" altLang="en-US" dirty="0"/>
          </a:p>
        </p:txBody>
      </p:sp>
      <p:sp>
        <p:nvSpPr>
          <p:cNvPr id="7" name="テキスト プレースホルダー 6">
            <a:extLst>
              <a:ext uri="{FF2B5EF4-FFF2-40B4-BE49-F238E27FC236}">
                <a16:creationId xmlns:a16="http://schemas.microsoft.com/office/drawing/2014/main" id="{61296DE7-2035-A3C6-6CA7-C365681F4626}"/>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11395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88979-82F5-ACAC-5A25-32488F940348}"/>
              </a:ext>
            </a:extLst>
          </p:cNvPr>
          <p:cNvSpPr>
            <a:spLocks noGrp="1"/>
          </p:cNvSpPr>
          <p:nvPr>
            <p:ph type="title"/>
          </p:nvPr>
        </p:nvSpPr>
        <p:spPr/>
        <p:txBody>
          <a:bodyPr/>
          <a:lstStyle/>
          <a:p>
            <a:r>
              <a:rPr kumimoji="1" lang="en-US" altLang="ja-JP" dirty="0"/>
              <a:t>We can use </a:t>
            </a:r>
            <a:r>
              <a:rPr kumimoji="1" lang="en-US" altLang="ja-JP" dirty="0" err="1"/>
              <a:t>LinearRegression</a:t>
            </a:r>
            <a:r>
              <a:rPr kumimoji="1" lang="en-US" altLang="ja-JP" dirty="0"/>
              <a:t> from scikit-learn</a:t>
            </a:r>
            <a:endParaRPr kumimoji="1" lang="ja-JP" altLang="en-US" dirty="0"/>
          </a:p>
        </p:txBody>
      </p:sp>
      <p:sp>
        <p:nvSpPr>
          <p:cNvPr id="3" name="コンテンツ プレースホルダー 2">
            <a:extLst>
              <a:ext uri="{FF2B5EF4-FFF2-40B4-BE49-F238E27FC236}">
                <a16:creationId xmlns:a16="http://schemas.microsoft.com/office/drawing/2014/main" id="{944F7B97-4672-83F7-3B67-CDECD0210F34}"/>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50053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01A3-A205-13C2-6D57-AE63F2D0442E}"/>
              </a:ext>
            </a:extLst>
          </p:cNvPr>
          <p:cNvSpPr>
            <a:spLocks noGrp="1"/>
          </p:cNvSpPr>
          <p:nvPr>
            <p:ph type="title"/>
          </p:nvPr>
        </p:nvSpPr>
        <p:spPr/>
        <p:txBody>
          <a:bodyPr/>
          <a:lstStyle/>
          <a:p>
            <a:r>
              <a:rPr kumimoji="1" lang="en-US" altLang="ja-JP" dirty="0"/>
              <a:t>Multiple Linear Regression</a:t>
            </a:r>
            <a:endParaRPr kumimoji="1" lang="ja-JP" altLang="en-US" dirty="0"/>
          </a:p>
        </p:txBody>
      </p:sp>
      <p:sp>
        <p:nvSpPr>
          <p:cNvPr id="3" name="テキスト プレースホルダー 2">
            <a:extLst>
              <a:ext uri="{FF2B5EF4-FFF2-40B4-BE49-F238E27FC236}">
                <a16:creationId xmlns:a16="http://schemas.microsoft.com/office/drawing/2014/main" id="{55DB1719-565D-8862-7EF1-8A8C76E66C9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07862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749B1-0C36-9463-27C8-D36F4D5FFF63}"/>
              </a:ext>
            </a:extLst>
          </p:cNvPr>
          <p:cNvSpPr>
            <a:spLocks noGrp="1"/>
          </p:cNvSpPr>
          <p:nvPr>
            <p:ph type="title"/>
          </p:nvPr>
        </p:nvSpPr>
        <p:spPr/>
        <p:txBody>
          <a:bodyPr/>
          <a:lstStyle/>
          <a:p>
            <a:r>
              <a:rPr kumimoji="1" lang="en-US" altLang="ja-JP" dirty="0"/>
              <a:t>Summary</a:t>
            </a:r>
            <a:endParaRPr kumimoji="1" lang="ja-JP" altLang="en-US" dirty="0"/>
          </a:p>
        </p:txBody>
      </p:sp>
      <p:sp>
        <p:nvSpPr>
          <p:cNvPr id="3" name="テキスト プレースホルダー 2">
            <a:extLst>
              <a:ext uri="{FF2B5EF4-FFF2-40B4-BE49-F238E27FC236}">
                <a16:creationId xmlns:a16="http://schemas.microsoft.com/office/drawing/2014/main" id="{42DD650E-A72D-F161-6EDA-0F0E9CDD5DA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96883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D59BE-A21F-8CC8-618F-1856783DA6FE}"/>
              </a:ext>
            </a:extLst>
          </p:cNvPr>
          <p:cNvSpPr>
            <a:spLocks noGrp="1"/>
          </p:cNvSpPr>
          <p:nvPr>
            <p:ph type="title"/>
          </p:nvPr>
        </p:nvSpPr>
        <p:spPr/>
        <p:txBody>
          <a:bodyPr/>
          <a:lstStyle/>
          <a:p>
            <a:r>
              <a:rPr kumimoji="1" lang="en-US" altLang="ja-JP" dirty="0"/>
              <a:t>In formal term: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31E56AC-972E-2AD4-7E56-E84AE3D79F71}"/>
                  </a:ext>
                </a:extLst>
              </p:cNvPr>
              <p:cNvSpPr>
                <a:spLocks noGrp="1"/>
              </p:cNvSpPr>
              <p:nvPr>
                <p:ph idx="1"/>
              </p:nvPr>
            </p:nvSpPr>
            <p:spPr/>
            <p:txBody>
              <a:bodyPr/>
              <a:lstStyle/>
              <a:p>
                <a:r>
                  <a:rPr kumimoji="1" lang="en-US" altLang="ja-JP" dirty="0"/>
                  <a:t>Given:</a:t>
                </a:r>
              </a:p>
              <a:p>
                <a:pPr marL="0" indent="0">
                  <a:buNone/>
                </a:pPr>
                <a:r>
                  <a:rPr kumimoji="1" lang="en-US" altLang="ja-JP" dirty="0"/>
                  <a:t>a m*n feature matrix </a:t>
                </a:r>
                <a14:m>
                  <m:oMath xmlns:m="http://schemas.openxmlformats.org/officeDocument/2006/math">
                    <m:r>
                      <m:rPr>
                        <m:sty m:val="p"/>
                      </m:rPr>
                      <a:rPr kumimoji="1" lang="en-US" altLang="ja-JP" b="0" i="0" smtClean="0">
                        <a:latin typeface="Cambria Math" panose="02040503050406030204" pitchFamily="18" charset="0"/>
                      </a:rPr>
                      <m:t>X</m:t>
                    </m:r>
                    <m:r>
                      <a:rPr kumimoji="1" lang="en-US" altLang="ja-JP" b="0" i="0" smtClean="0">
                        <a:latin typeface="Cambria Math" panose="02040503050406030204" pitchFamily="18" charset="0"/>
                      </a:rPr>
                      <m:t>= </m:t>
                    </m:r>
                    <m:d>
                      <m:dPr>
                        <m:begChr m:val="["/>
                        <m:endChr m:val="]"/>
                        <m:ctrlPr>
                          <a:rPr kumimoji="1" lang="en-US" altLang="ja-JP" i="1" smtClean="0">
                            <a:latin typeface="Cambria Math" panose="02040503050406030204" pitchFamily="18" charset="0"/>
                          </a:rPr>
                        </m:ctrlPr>
                      </m:dPr>
                      <m:e>
                        <m:m>
                          <m:mPr>
                            <m:mcs>
                              <m:mc>
                                <m:mcPr>
                                  <m:count m:val="3"/>
                                  <m:mcJc m:val="center"/>
                                </m:mcPr>
                              </m:mc>
                            </m:mcs>
                            <m:ctrlPr>
                              <a:rPr kumimoji="1" lang="en-US" altLang="ja-JP" i="1" smtClean="0">
                                <a:latin typeface="Cambria Math" panose="02040503050406030204" pitchFamily="18" charset="0"/>
                              </a:rPr>
                            </m:ctrlPr>
                          </m:mPr>
                          <m:mr>
                            <m:e>
                              <m:sSub>
                                <m:sSubPr>
                                  <m:ctrlPr>
                                    <a:rPr kumimoji="1" lang="en-US" altLang="ja-JP" b="0" i="1" smtClean="0">
                                      <a:latin typeface="Cambria Math" panose="02040503050406030204" pitchFamily="18" charset="0"/>
                                    </a:rPr>
                                  </m:ctrlPr>
                                </m:sSubPr>
                                <m:e>
                                  <m:r>
                                    <m:rPr>
                                      <m:brk m:alnAt="7"/>
                                    </m:rPr>
                                    <a:rPr kumimoji="1" lang="en-US" altLang="ja-JP" b="0" i="1" smtClean="0">
                                      <a:latin typeface="Cambria Math" panose="02040503050406030204" pitchFamily="18" charset="0"/>
                                    </a:rPr>
                                    <m:t>𝑥</m:t>
                                  </m:r>
                                </m:e>
                                <m:sub>
                                  <m:r>
                                    <m:rPr>
                                      <m:brk m:alnAt="7"/>
                                    </m:rP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1</m:t>
                                  </m:r>
                                </m:sub>
                              </m:sSub>
                            </m:e>
                            <m:e>
                              <m:r>
                                <a:rPr kumimoji="1" lang="en-US" altLang="ja-JP" i="1" smtClean="0">
                                  <a:latin typeface="Cambria Math" panose="02040503050406030204" pitchFamily="18" charset="0"/>
                                </a:rPr>
                                <m:t>⋯</m:t>
                              </m:r>
                            </m:e>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𝑛</m:t>
                                  </m:r>
                                </m:sub>
                              </m:sSub>
                            </m:e>
                          </m:mr>
                          <m:mr>
                            <m:e>
                              <m:r>
                                <a:rPr kumimoji="1" lang="en-US" altLang="ja-JP" i="1" smtClean="0">
                                  <a:latin typeface="Cambria Math" panose="02040503050406030204" pitchFamily="18" charset="0"/>
                                </a:rPr>
                                <m:t>⋮</m:t>
                              </m:r>
                            </m:e>
                            <m:e>
                              <m:r>
                                <a:rPr kumimoji="1" lang="en-US" altLang="ja-JP" i="1" smtClean="0">
                                  <a:latin typeface="Cambria Math" panose="02040503050406030204" pitchFamily="18" charset="0"/>
                                </a:rPr>
                                <m:t>⋱</m:t>
                              </m:r>
                            </m:e>
                            <m:e>
                              <m:r>
                                <a:rPr kumimoji="1" lang="en-US" altLang="ja-JP" i="1" smtClean="0">
                                  <a:latin typeface="Cambria Math" panose="02040503050406030204" pitchFamily="18" charset="0"/>
                                </a:rPr>
                                <m:t>⋮</m:t>
                              </m:r>
                            </m:e>
                          </m:mr>
                          <m:m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1</m:t>
                                  </m:r>
                                </m:sub>
                              </m:sSub>
                            </m:e>
                            <m:e>
                              <m:r>
                                <a:rPr kumimoji="1" lang="en-US" altLang="ja-JP" i="1" smtClean="0">
                                  <a:latin typeface="Cambria Math" panose="02040503050406030204" pitchFamily="18" charset="0"/>
                                </a:rPr>
                                <m:t>⋯</m:t>
                              </m:r>
                            </m:e>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𝑚𝑛</m:t>
                                  </m:r>
                                </m:sub>
                              </m:sSub>
                            </m:e>
                          </m:mr>
                        </m:m>
                      </m:e>
                    </m:d>
                  </m:oMath>
                </a14:m>
                <a:r>
                  <a:rPr kumimoji="1" lang="en-US" altLang="ja-JP" dirty="0"/>
                  <a:t>, and</a:t>
                </a:r>
              </a:p>
              <a:p>
                <a:pPr marL="0" indent="0">
                  <a:buNone/>
                </a:pPr>
                <a:r>
                  <a:rPr kumimoji="1" lang="en-US" altLang="ja-JP" dirty="0"/>
                  <a:t> labels </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𝑦</m:t>
                                  </m:r>
                                </m:e>
                                <m:sub>
                                  <m:r>
                                    <m:rPr>
                                      <m:brk m:alnAt="7"/>
                                    </m:rPr>
                                    <a:rPr lang="en-US" altLang="ja-JP" i="1">
                                      <a:latin typeface="Cambria Math" panose="02040503050406030204" pitchFamily="18" charset="0"/>
                                    </a:rPr>
                                    <m:t>1</m:t>
                                  </m:r>
                                </m:sub>
                              </m:sSub>
                            </m:e>
                          </m:mr>
                          <m:mr>
                            <m:e>
                              <m:r>
                                <a:rPr lang="en-US" altLang="ja-JP" i="1">
                                  <a:latin typeface="Cambria Math" panose="02040503050406030204" pitchFamily="18" charset="0"/>
                                </a:rPr>
                                <m:t>⋮</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𝑚</m:t>
                                  </m:r>
                                </m:sub>
                              </m:sSub>
                            </m:e>
                          </m:mr>
                        </m:m>
                      </m:e>
                    </m:d>
                  </m:oMath>
                </a14:m>
                <a:endParaRPr kumimoji="1" lang="en-US" altLang="ja-JP" dirty="0"/>
              </a:p>
              <a:p>
                <a:pPr marL="0" indent="0">
                  <a:buNone/>
                </a:pPr>
                <a:endParaRPr lang="en-US" altLang="ja-JP" dirty="0"/>
              </a:p>
              <a:p>
                <a:pPr marL="0" indent="0">
                  <a:buNone/>
                </a:pPr>
                <a:r>
                  <a:rPr kumimoji="1" lang="en-US" altLang="ja-JP" dirty="0"/>
                  <a:t>Somehow predict </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931E56AC-972E-2AD4-7E56-E84AE3D79F7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16611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B0363F3-88C4-FBE5-A061-5BFCBF3C0FC4}"/>
              </a:ext>
            </a:extLst>
          </p:cNvPr>
          <p:cNvSpPr>
            <a:spLocks noGrp="1"/>
          </p:cNvSpPr>
          <p:nvPr>
            <p:ph type="title"/>
          </p:nvPr>
        </p:nvSpPr>
        <p:spPr/>
        <p:txBody>
          <a:bodyPr/>
          <a:lstStyle/>
          <a:p>
            <a:r>
              <a:rPr lang="en-US" altLang="ja-JP" dirty="0"/>
              <a:t>What is mathematical optimization?</a:t>
            </a:r>
            <a:endParaRPr lang="ja-JP" altLang="en-US" dirty="0"/>
          </a:p>
        </p:txBody>
      </p:sp>
      <p:sp>
        <p:nvSpPr>
          <p:cNvPr id="5" name="コンテンツ プレースホルダー 4">
            <a:extLst>
              <a:ext uri="{FF2B5EF4-FFF2-40B4-BE49-F238E27FC236}">
                <a16:creationId xmlns:a16="http://schemas.microsoft.com/office/drawing/2014/main" id="{3D68B7DA-AE8A-E08F-7850-9C6D2D7E7040}"/>
              </a:ext>
            </a:extLst>
          </p:cNvPr>
          <p:cNvSpPr>
            <a:spLocks noGrp="1"/>
          </p:cNvSpPr>
          <p:nvPr>
            <p:ph sz="half" idx="1"/>
          </p:nvPr>
        </p:nvSpPr>
        <p:spPr>
          <a:xfrm>
            <a:off x="838200" y="2837621"/>
            <a:ext cx="5181600" cy="3339341"/>
          </a:xfrm>
        </p:spPr>
        <p:txBody>
          <a:bodyPr/>
          <a:lstStyle/>
          <a:p>
            <a:r>
              <a:rPr lang="en-US" altLang="ja-JP" dirty="0" err="1"/>
              <a:t>Argmin</a:t>
            </a:r>
            <a:r>
              <a:rPr lang="en-US" altLang="ja-JP" dirty="0"/>
              <a:t>/argmax/max/min</a:t>
            </a:r>
          </a:p>
          <a:p>
            <a:r>
              <a:rPr lang="en-US" altLang="ja-JP" dirty="0"/>
              <a:t>In ML, in many cases it deals with a brunch of mathematical optimization called convex optimization. cone-like functions (Convex functions)</a:t>
            </a:r>
            <a:endParaRPr lang="ja-JP" altLang="en-US" dirty="0"/>
          </a:p>
        </p:txBody>
      </p:sp>
      <p:pic>
        <p:nvPicPr>
          <p:cNvPr id="1026" name="Picture 2" descr="Mathematical optimization - Wikipedia">
            <a:extLst>
              <a:ext uri="{FF2B5EF4-FFF2-40B4-BE49-F238E27FC236}">
                <a16:creationId xmlns:a16="http://schemas.microsoft.com/office/drawing/2014/main" id="{F306FFC5-E606-B638-2C63-DA4FA518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122" y="1168245"/>
            <a:ext cx="7082623" cy="566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9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A5923-A77B-50CC-A6F5-D0CB092EA316}"/>
              </a:ext>
            </a:extLst>
          </p:cNvPr>
          <p:cNvSpPr>
            <a:spLocks noGrp="1"/>
          </p:cNvSpPr>
          <p:nvPr>
            <p:ph type="title"/>
          </p:nvPr>
        </p:nvSpPr>
        <p:spPr/>
        <p:txBody>
          <a:bodyPr>
            <a:normAutofit fontScale="90000"/>
          </a:bodyPr>
          <a:lstStyle/>
          <a:p>
            <a:r>
              <a:rPr kumimoji="1" lang="en-US" altLang="ja-JP" dirty="0"/>
              <a:t>But pretend that you don’t know anything about libraries or even ML concepts; How will you predict laptop price?</a:t>
            </a:r>
            <a:endParaRPr kumimoji="1" lang="ja-JP" altLang="en-US" dirty="0"/>
          </a:p>
        </p:txBody>
      </p:sp>
      <p:sp>
        <p:nvSpPr>
          <p:cNvPr id="3" name="コンテンツ プレースホルダー 2">
            <a:extLst>
              <a:ext uri="{FF2B5EF4-FFF2-40B4-BE49-F238E27FC236}">
                <a16:creationId xmlns:a16="http://schemas.microsoft.com/office/drawing/2014/main" id="{1BC30842-9DC4-C4B8-C0F6-992199DB1EDF}"/>
              </a:ext>
            </a:extLst>
          </p:cNvPr>
          <p:cNvSpPr>
            <a:spLocks noGrp="1"/>
          </p:cNvSpPr>
          <p:nvPr>
            <p:ph idx="1"/>
          </p:nvPr>
        </p:nvSpPr>
        <p:spPr/>
        <p:txBody>
          <a:bodyPr>
            <a:normAutofit fontScale="92500" lnSpcReduction="10000"/>
          </a:bodyPr>
          <a:lstStyle/>
          <a:p>
            <a:endParaRPr kumimoji="1" lang="en-US" altLang="ja-JP" dirty="0"/>
          </a:p>
          <a:p>
            <a:r>
              <a:rPr kumimoji="1" lang="en-US" altLang="ja-JP" dirty="0"/>
              <a:t>We have data from the past – that (probably) shows the relationship between the computer power and the price.</a:t>
            </a:r>
          </a:p>
          <a:p>
            <a:r>
              <a:rPr lang="en-US" altLang="ja-JP" u="sng" dirty="0"/>
              <a:t>We want to somehow use this data </a:t>
            </a:r>
          </a:p>
          <a:p>
            <a:r>
              <a:rPr kumimoji="1" lang="en-US" altLang="ja-JP" dirty="0"/>
              <a:t>IDEA: If we can determine the </a:t>
            </a:r>
            <a:r>
              <a:rPr kumimoji="1" lang="en-US" altLang="ja-JP" b="1" dirty="0"/>
              <a:t>relationship</a:t>
            </a:r>
            <a:r>
              <a:rPr kumimoji="1" lang="en-US" altLang="ja-JP" dirty="0"/>
              <a:t> between x and y from this past data, such as:</a:t>
            </a:r>
          </a:p>
          <a:p>
            <a:pPr lvl="1"/>
            <a:r>
              <a:rPr lang="en-US" altLang="ja-JP" dirty="0"/>
              <a:t>y is small when x is big</a:t>
            </a:r>
          </a:p>
          <a:p>
            <a:pPr lvl="1"/>
            <a:r>
              <a:rPr kumimoji="1" lang="en-US" altLang="ja-JP" dirty="0"/>
              <a:t>y is twice as big as x</a:t>
            </a:r>
          </a:p>
          <a:p>
            <a:pPr lvl="1"/>
            <a:r>
              <a:rPr kumimoji="1" lang="en-US" altLang="ja-JP" dirty="0"/>
              <a:t>y increases rapidly when x </a:t>
            </a:r>
            <a:r>
              <a:rPr lang="en-US" altLang="ja-JP" dirty="0"/>
              <a:t>is bigger</a:t>
            </a:r>
          </a:p>
          <a:p>
            <a:r>
              <a:rPr kumimoji="1" lang="en-US" altLang="ja-JP" dirty="0"/>
              <a:t>when another x is found, the relationship </a:t>
            </a:r>
            <a:r>
              <a:rPr lang="en-US" altLang="ja-JP" dirty="0"/>
              <a:t>can </a:t>
            </a:r>
            <a:r>
              <a:rPr kumimoji="1" lang="en-US" altLang="ja-JP" dirty="0"/>
              <a:t>inform the corresponding value of y.</a:t>
            </a:r>
            <a:endParaRPr kumimoji="1" lang="ja-JP" altLang="en-US" dirty="0"/>
          </a:p>
        </p:txBody>
      </p:sp>
    </p:spTree>
    <p:extLst>
      <p:ext uri="{BB962C8B-B14F-4D97-AF65-F5344CB8AC3E}">
        <p14:creationId xmlns:p14="http://schemas.microsoft.com/office/powerpoint/2010/main" val="328679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F44FD-2140-07CD-E47A-CBF978009C94}"/>
              </a:ext>
            </a:extLst>
          </p:cNvPr>
          <p:cNvSpPr>
            <a:spLocks noGrp="1"/>
          </p:cNvSpPr>
          <p:nvPr>
            <p:ph type="title"/>
          </p:nvPr>
        </p:nvSpPr>
        <p:spPr>
          <a:xfrm>
            <a:off x="838200" y="347195"/>
            <a:ext cx="10515600" cy="1325563"/>
          </a:xfrm>
        </p:spPr>
        <p:txBody>
          <a:bodyPr/>
          <a:lstStyle/>
          <a:p>
            <a:r>
              <a:rPr kumimoji="1" lang="en-US" altLang="ja-JP" dirty="0"/>
              <a:t>And that’s exactly what ML is trying to do</a:t>
            </a:r>
            <a:endParaRPr kumimoji="1" lang="ja-JP" altLang="en-US" dirty="0"/>
          </a:p>
        </p:txBody>
      </p:sp>
      <p:pic>
        <p:nvPicPr>
          <p:cNvPr id="4" name="Picture 2">
            <a:extLst>
              <a:ext uri="{FF2B5EF4-FFF2-40B4-BE49-F238E27FC236}">
                <a16:creationId xmlns:a16="http://schemas.microsoft.com/office/drawing/2014/main" id="{956C8BC5-D460-C9C2-44DD-83705C572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3" y="1999968"/>
            <a:ext cx="4859710" cy="35649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a:extLst>
              <a:ext uri="{FF2B5EF4-FFF2-40B4-BE49-F238E27FC236}">
                <a16:creationId xmlns:a16="http://schemas.microsoft.com/office/drawing/2014/main" id="{FE9C5754-AF7F-B940-A488-7F86AD98CA5D}"/>
              </a:ext>
            </a:extLst>
          </p:cNvPr>
          <p:cNvCxnSpPr>
            <a:cxnSpLocks/>
          </p:cNvCxnSpPr>
          <p:nvPr/>
        </p:nvCxnSpPr>
        <p:spPr>
          <a:xfrm flipV="1">
            <a:off x="1160929" y="2131819"/>
            <a:ext cx="4011707" cy="305426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B15FC174-2B7B-CFA5-3421-62FBC67DB800}"/>
              </a:ext>
            </a:extLst>
          </p:cNvPr>
          <p:cNvSpPr txBox="1"/>
          <p:nvPr/>
        </p:nvSpPr>
        <p:spPr>
          <a:xfrm>
            <a:off x="2290483" y="5768787"/>
            <a:ext cx="2366682" cy="369332"/>
          </a:xfrm>
          <a:prstGeom prst="rect">
            <a:avLst/>
          </a:prstGeom>
          <a:noFill/>
        </p:spPr>
        <p:txBody>
          <a:bodyPr wrap="square" rtlCol="0">
            <a:spAutoFit/>
          </a:bodyPr>
          <a:lstStyle/>
          <a:p>
            <a:r>
              <a:rPr kumimoji="1" lang="en-US" altLang="ja-JP" dirty="0"/>
              <a:t>Fit a Model</a:t>
            </a:r>
            <a:endParaRPr kumimoji="1" lang="ja-JP" altLang="en-US" dirty="0"/>
          </a:p>
        </p:txBody>
      </p:sp>
      <p:sp>
        <p:nvSpPr>
          <p:cNvPr id="8" name="矢印: 右 7">
            <a:extLst>
              <a:ext uri="{FF2B5EF4-FFF2-40B4-BE49-F238E27FC236}">
                <a16:creationId xmlns:a16="http://schemas.microsoft.com/office/drawing/2014/main" id="{1A16C1C8-F8C1-9A67-8085-70C9C192124B}"/>
              </a:ext>
            </a:extLst>
          </p:cNvPr>
          <p:cNvSpPr/>
          <p:nvPr/>
        </p:nvSpPr>
        <p:spPr>
          <a:xfrm>
            <a:off x="5640203" y="3325905"/>
            <a:ext cx="1249173" cy="632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9" name="Picture 2">
            <a:extLst>
              <a:ext uri="{FF2B5EF4-FFF2-40B4-BE49-F238E27FC236}">
                <a16:creationId xmlns:a16="http://schemas.microsoft.com/office/drawing/2014/main" id="{EE99FE79-25A6-67A7-0C26-AAEFF44FF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751" y="1889928"/>
            <a:ext cx="4859710" cy="356493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E9F9A3DE-BB7F-5FA1-86B3-1BF0EB577DF0}"/>
              </a:ext>
            </a:extLst>
          </p:cNvPr>
          <p:cNvSpPr/>
          <p:nvPr/>
        </p:nvSpPr>
        <p:spPr>
          <a:xfrm>
            <a:off x="7799294" y="2013415"/>
            <a:ext cx="4159624" cy="3091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977E2DA4-AD97-27AA-5996-EFC1287955E4}"/>
              </a:ext>
            </a:extLst>
          </p:cNvPr>
          <p:cNvCxnSpPr>
            <a:cxnSpLocks/>
          </p:cNvCxnSpPr>
          <p:nvPr/>
        </p:nvCxnSpPr>
        <p:spPr>
          <a:xfrm flipV="1">
            <a:off x="7799294" y="2032275"/>
            <a:ext cx="4011707" cy="3054263"/>
          </a:xfrm>
          <a:prstGeom prst="line">
            <a:avLst/>
          </a:prstGeom>
          <a:ln w="76200">
            <a:solidFill>
              <a:schemeClr val="accent4"/>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EF9051A1-4D97-9F66-F5E2-8A6CB260479E}"/>
              </a:ext>
            </a:extLst>
          </p:cNvPr>
          <p:cNvCxnSpPr>
            <a:cxnSpLocks/>
          </p:cNvCxnSpPr>
          <p:nvPr/>
        </p:nvCxnSpPr>
        <p:spPr>
          <a:xfrm flipV="1">
            <a:off x="10901082" y="2756647"/>
            <a:ext cx="0" cy="2348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01560C5E-8980-BEEA-70D2-B5DA96543D4F}"/>
              </a:ext>
            </a:extLst>
          </p:cNvPr>
          <p:cNvCxnSpPr>
            <a:cxnSpLocks/>
          </p:cNvCxnSpPr>
          <p:nvPr/>
        </p:nvCxnSpPr>
        <p:spPr>
          <a:xfrm flipH="1">
            <a:off x="7714129" y="2756647"/>
            <a:ext cx="3186953" cy="44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77F4AFF-4E8C-A1AC-0862-E038C2434078}"/>
              </a:ext>
            </a:extLst>
          </p:cNvPr>
          <p:cNvSpPr txBox="1"/>
          <p:nvPr/>
        </p:nvSpPr>
        <p:spPr>
          <a:xfrm>
            <a:off x="5921189" y="5564906"/>
            <a:ext cx="6445623" cy="1200329"/>
          </a:xfrm>
          <a:prstGeom prst="rect">
            <a:avLst/>
          </a:prstGeom>
          <a:noFill/>
        </p:spPr>
        <p:txBody>
          <a:bodyPr wrap="square" rtlCol="0">
            <a:spAutoFit/>
          </a:bodyPr>
          <a:lstStyle/>
          <a:p>
            <a:pPr algn="ctr"/>
            <a:r>
              <a:rPr kumimoji="1" lang="en-US" altLang="ja-JP" dirty="0"/>
              <a:t>Predict Model</a:t>
            </a:r>
          </a:p>
          <a:p>
            <a:pPr algn="ctr"/>
            <a:endParaRPr lang="en-US" altLang="ja-JP" dirty="0"/>
          </a:p>
          <a:p>
            <a:pPr algn="ctr"/>
            <a:r>
              <a:rPr lang="en-US" altLang="ja-JP" dirty="0"/>
              <a:t>Given </a:t>
            </a:r>
            <a:r>
              <a:rPr kumimoji="1" lang="en-US" altLang="ja-JP" dirty="0"/>
              <a:t>CPU power = 1.2, we can predict that the laptop price is 110 (Euro).</a:t>
            </a:r>
          </a:p>
        </p:txBody>
      </p:sp>
    </p:spTree>
    <p:extLst>
      <p:ext uri="{BB962C8B-B14F-4D97-AF65-F5344CB8AC3E}">
        <p14:creationId xmlns:p14="http://schemas.microsoft.com/office/powerpoint/2010/main" val="8077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8F856-7C24-0D83-9906-120173A9BF07}"/>
              </a:ext>
            </a:extLst>
          </p:cNvPr>
          <p:cNvSpPr>
            <a:spLocks noGrp="1"/>
          </p:cNvSpPr>
          <p:nvPr>
            <p:ph type="title"/>
          </p:nvPr>
        </p:nvSpPr>
        <p:spPr/>
        <p:txBody>
          <a:bodyPr/>
          <a:lstStyle/>
          <a:p>
            <a:r>
              <a:rPr kumimoji="1" lang="en-US" altLang="ja-JP" dirty="0"/>
              <a:t>Same with more comple</a:t>
            </a:r>
            <a:r>
              <a:rPr lang="en-US" altLang="ja-JP" dirty="0"/>
              <a:t>x algorithms, but they can fit to more complex data</a:t>
            </a:r>
            <a:endParaRPr kumimoji="1" lang="ja-JP" altLang="en-US" dirty="0"/>
          </a:p>
        </p:txBody>
      </p:sp>
      <p:pic>
        <p:nvPicPr>
          <p:cNvPr id="2052" name="Picture 4">
            <a:extLst>
              <a:ext uri="{FF2B5EF4-FFF2-40B4-BE49-F238E27FC236}">
                <a16:creationId xmlns:a16="http://schemas.microsoft.com/office/drawing/2014/main" id="{CE98BBFB-DE43-A647-E47E-67743D7F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20" y="2057940"/>
            <a:ext cx="4583718" cy="3332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4DDF7A1-8463-9761-A1E7-03FCD80B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36" y="2127095"/>
            <a:ext cx="4378717" cy="31838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a:extLst>
              <a:ext uri="{FF2B5EF4-FFF2-40B4-BE49-F238E27FC236}">
                <a16:creationId xmlns:a16="http://schemas.microsoft.com/office/drawing/2014/main" id="{6A864135-B502-C1AB-57FB-E44326509895}"/>
              </a:ext>
            </a:extLst>
          </p:cNvPr>
          <p:cNvCxnSpPr/>
          <p:nvPr/>
        </p:nvCxnSpPr>
        <p:spPr>
          <a:xfrm>
            <a:off x="1296329" y="234454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8C8D655-75A2-8DCF-FE67-6CA8C8AD4B4C}"/>
              </a:ext>
            </a:extLst>
          </p:cNvPr>
          <p:cNvCxnSpPr/>
          <p:nvPr/>
        </p:nvCxnSpPr>
        <p:spPr>
          <a:xfrm>
            <a:off x="1561171" y="2890024"/>
            <a:ext cx="26484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26BC30-AE3D-4C9B-E988-1C0552D762EB}"/>
              </a:ext>
            </a:extLst>
          </p:cNvPr>
          <p:cNvCxnSpPr>
            <a:cxnSpLocks/>
          </p:cNvCxnSpPr>
          <p:nvPr/>
        </p:nvCxnSpPr>
        <p:spPr>
          <a:xfrm>
            <a:off x="1761893" y="3357446"/>
            <a:ext cx="2007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E737911-D653-F246-0038-F5DA18FD39BF}"/>
              </a:ext>
            </a:extLst>
          </p:cNvPr>
          <p:cNvCxnSpPr>
            <a:cxnSpLocks/>
          </p:cNvCxnSpPr>
          <p:nvPr/>
        </p:nvCxnSpPr>
        <p:spPr>
          <a:xfrm flipV="1">
            <a:off x="1962615" y="3824121"/>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843545-B5C6-B29D-7FF7-A7A9F5E94499}"/>
              </a:ext>
            </a:extLst>
          </p:cNvPr>
          <p:cNvCxnSpPr>
            <a:cxnSpLocks/>
          </p:cNvCxnSpPr>
          <p:nvPr/>
        </p:nvCxnSpPr>
        <p:spPr>
          <a:xfrm flipV="1">
            <a:off x="2085278" y="4349340"/>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00E2197-D28E-2DCC-916C-6C56ADDAE0C0}"/>
              </a:ext>
            </a:extLst>
          </p:cNvPr>
          <p:cNvCxnSpPr>
            <a:cxnSpLocks/>
          </p:cNvCxnSpPr>
          <p:nvPr/>
        </p:nvCxnSpPr>
        <p:spPr>
          <a:xfrm flipV="1">
            <a:off x="2212588" y="4660645"/>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532B2FA-92B1-E6DA-686B-729F93FB8BA4}"/>
              </a:ext>
            </a:extLst>
          </p:cNvPr>
          <p:cNvCxnSpPr>
            <a:cxnSpLocks/>
          </p:cNvCxnSpPr>
          <p:nvPr/>
        </p:nvCxnSpPr>
        <p:spPr>
          <a:xfrm flipV="1">
            <a:off x="2409593" y="4921769"/>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A6527BD-5571-74FD-210F-F516EBD8D700}"/>
              </a:ext>
            </a:extLst>
          </p:cNvPr>
          <p:cNvCxnSpPr>
            <a:cxnSpLocks/>
          </p:cNvCxnSpPr>
          <p:nvPr/>
        </p:nvCxnSpPr>
        <p:spPr>
          <a:xfrm flipV="1">
            <a:off x="2577789" y="4845367"/>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C12AE8-214B-E571-0AB1-958E5E37C37E}"/>
              </a:ext>
            </a:extLst>
          </p:cNvPr>
          <p:cNvCxnSpPr>
            <a:cxnSpLocks/>
          </p:cNvCxnSpPr>
          <p:nvPr/>
        </p:nvCxnSpPr>
        <p:spPr>
          <a:xfrm flipV="1">
            <a:off x="2710673" y="4502246"/>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3831018-C8E5-8487-50B7-9FA1548034BD}"/>
              </a:ext>
            </a:extLst>
          </p:cNvPr>
          <p:cNvCxnSpPr>
            <a:cxnSpLocks/>
          </p:cNvCxnSpPr>
          <p:nvPr/>
        </p:nvCxnSpPr>
        <p:spPr>
          <a:xfrm>
            <a:off x="2818982" y="4072742"/>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548250-0896-D611-6F72-4C0C7623343B}"/>
              </a:ext>
            </a:extLst>
          </p:cNvPr>
          <p:cNvCxnSpPr>
            <a:cxnSpLocks/>
          </p:cNvCxnSpPr>
          <p:nvPr/>
        </p:nvCxnSpPr>
        <p:spPr>
          <a:xfrm flipV="1">
            <a:off x="2936536" y="3769982"/>
            <a:ext cx="175631" cy="7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98D797-1B28-B999-32CC-536122880EB7}"/>
              </a:ext>
            </a:extLst>
          </p:cNvPr>
          <p:cNvCxnSpPr>
            <a:cxnSpLocks/>
          </p:cNvCxnSpPr>
          <p:nvPr/>
        </p:nvCxnSpPr>
        <p:spPr>
          <a:xfrm>
            <a:off x="3053649" y="3404597"/>
            <a:ext cx="117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A5B1E8C-418A-38AA-BF8A-695EE90B85F2}"/>
              </a:ext>
            </a:extLst>
          </p:cNvPr>
          <p:cNvCxnSpPr>
            <a:cxnSpLocks/>
          </p:cNvCxnSpPr>
          <p:nvPr/>
        </p:nvCxnSpPr>
        <p:spPr>
          <a:xfrm>
            <a:off x="3170723" y="3015235"/>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59EFF2-F047-980A-19AA-4DDBFC942EC1}"/>
              </a:ext>
            </a:extLst>
          </p:cNvPr>
          <p:cNvCxnSpPr>
            <a:cxnSpLocks/>
          </p:cNvCxnSpPr>
          <p:nvPr/>
        </p:nvCxnSpPr>
        <p:spPr>
          <a:xfrm>
            <a:off x="3259003" y="2721586"/>
            <a:ext cx="1171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1BF3E9-EFAD-38A0-0371-AA7B77164F74}"/>
              </a:ext>
            </a:extLst>
          </p:cNvPr>
          <p:cNvCxnSpPr>
            <a:cxnSpLocks/>
          </p:cNvCxnSpPr>
          <p:nvPr/>
        </p:nvCxnSpPr>
        <p:spPr>
          <a:xfrm>
            <a:off x="3376116" y="2394724"/>
            <a:ext cx="3345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190CEFF-FBC4-043D-9871-EB126AE4C222}"/>
              </a:ext>
            </a:extLst>
          </p:cNvPr>
          <p:cNvCxnSpPr>
            <a:cxnSpLocks/>
          </p:cNvCxnSpPr>
          <p:nvPr/>
        </p:nvCxnSpPr>
        <p:spPr>
          <a:xfrm>
            <a:off x="3710653" y="2625183"/>
            <a:ext cx="16997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AB29789-6BC1-C207-5D6A-153F10F9CE66}"/>
              </a:ext>
            </a:extLst>
          </p:cNvPr>
          <p:cNvCxnSpPr>
            <a:cxnSpLocks/>
          </p:cNvCxnSpPr>
          <p:nvPr/>
        </p:nvCxnSpPr>
        <p:spPr>
          <a:xfrm>
            <a:off x="3911289" y="3243147"/>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60AD5D2-07E0-E69B-321E-8D5D76075917}"/>
              </a:ext>
            </a:extLst>
          </p:cNvPr>
          <p:cNvCxnSpPr>
            <a:cxnSpLocks/>
          </p:cNvCxnSpPr>
          <p:nvPr/>
        </p:nvCxnSpPr>
        <p:spPr>
          <a:xfrm>
            <a:off x="4203079" y="4072742"/>
            <a:ext cx="2424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F10D063-9782-FD34-5CD9-B132478858A7}"/>
              </a:ext>
            </a:extLst>
          </p:cNvPr>
          <p:cNvCxnSpPr>
            <a:cxnSpLocks/>
          </p:cNvCxnSpPr>
          <p:nvPr/>
        </p:nvCxnSpPr>
        <p:spPr>
          <a:xfrm>
            <a:off x="4523592" y="4785250"/>
            <a:ext cx="4833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3B52C0CE-F31F-4B09-E3F0-6140ACC58E66}"/>
              </a:ext>
            </a:extLst>
          </p:cNvPr>
          <p:cNvSpPr txBox="1"/>
          <p:nvPr/>
        </p:nvSpPr>
        <p:spPr>
          <a:xfrm>
            <a:off x="2046606" y="5568815"/>
            <a:ext cx="1778975" cy="369332"/>
          </a:xfrm>
          <a:prstGeom prst="rect">
            <a:avLst/>
          </a:prstGeom>
          <a:noFill/>
        </p:spPr>
        <p:txBody>
          <a:bodyPr wrap="square" rtlCol="0">
            <a:spAutoFit/>
          </a:bodyPr>
          <a:lstStyle/>
          <a:p>
            <a:r>
              <a:rPr kumimoji="1" lang="en-US" altLang="ja-JP" dirty="0"/>
              <a:t>Decision Tree</a:t>
            </a:r>
            <a:endParaRPr kumimoji="1" lang="ja-JP" altLang="en-US" dirty="0"/>
          </a:p>
        </p:txBody>
      </p:sp>
      <p:sp>
        <p:nvSpPr>
          <p:cNvPr id="41" name="テキスト ボックス 40">
            <a:extLst>
              <a:ext uri="{FF2B5EF4-FFF2-40B4-BE49-F238E27FC236}">
                <a16:creationId xmlns:a16="http://schemas.microsoft.com/office/drawing/2014/main" id="{827E56E1-1DCF-6AC7-BB5A-E31AD03D899F}"/>
              </a:ext>
            </a:extLst>
          </p:cNvPr>
          <p:cNvSpPr txBox="1"/>
          <p:nvPr/>
        </p:nvSpPr>
        <p:spPr>
          <a:xfrm>
            <a:off x="7954347" y="5574291"/>
            <a:ext cx="2153704" cy="369332"/>
          </a:xfrm>
          <a:prstGeom prst="rect">
            <a:avLst/>
          </a:prstGeom>
          <a:noFill/>
        </p:spPr>
        <p:txBody>
          <a:bodyPr wrap="square" rtlCol="0">
            <a:spAutoFit/>
          </a:bodyPr>
          <a:lstStyle/>
          <a:p>
            <a:r>
              <a:rPr kumimoji="1" lang="en-US" altLang="ja-JP" dirty="0"/>
              <a:t>Neural Network</a:t>
            </a:r>
            <a:endParaRPr kumimoji="1" lang="ja-JP" altLang="en-US" dirty="0"/>
          </a:p>
        </p:txBody>
      </p:sp>
      <p:sp>
        <p:nvSpPr>
          <p:cNvPr id="42" name="テキスト ボックス 41">
            <a:extLst>
              <a:ext uri="{FF2B5EF4-FFF2-40B4-BE49-F238E27FC236}">
                <a16:creationId xmlns:a16="http://schemas.microsoft.com/office/drawing/2014/main" id="{0332BF1A-5DA5-036F-5373-BDFC206B348A}"/>
              </a:ext>
            </a:extLst>
          </p:cNvPr>
          <p:cNvSpPr txBox="1"/>
          <p:nvPr/>
        </p:nvSpPr>
        <p:spPr>
          <a:xfrm>
            <a:off x="2974499" y="1688714"/>
            <a:ext cx="6363966" cy="369332"/>
          </a:xfrm>
          <a:prstGeom prst="rect">
            <a:avLst/>
          </a:prstGeom>
          <a:noFill/>
        </p:spPr>
        <p:txBody>
          <a:bodyPr wrap="square" rtlCol="0">
            <a:spAutoFit/>
          </a:bodyPr>
          <a:lstStyle/>
          <a:p>
            <a:r>
              <a:rPr kumimoji="1" lang="en-US" altLang="ja-JP" dirty="0"/>
              <a:t>Models (red line/curve) </a:t>
            </a:r>
            <a:r>
              <a:rPr lang="en-US" altLang="ja-JP" dirty="0"/>
              <a:t>fit to t</a:t>
            </a:r>
            <a:r>
              <a:rPr kumimoji="1" lang="en-US" altLang="ja-JP" dirty="0"/>
              <a:t>he data points (blue dots)</a:t>
            </a:r>
            <a:endParaRPr kumimoji="1" lang="ja-JP" altLang="en-US" dirty="0"/>
          </a:p>
        </p:txBody>
      </p:sp>
      <p:sp>
        <p:nvSpPr>
          <p:cNvPr id="3" name="テキスト ボックス 2">
            <a:extLst>
              <a:ext uri="{FF2B5EF4-FFF2-40B4-BE49-F238E27FC236}">
                <a16:creationId xmlns:a16="http://schemas.microsoft.com/office/drawing/2014/main" id="{21922705-AC8A-9AD4-BD2C-7AB5EE10A608}"/>
              </a:ext>
            </a:extLst>
          </p:cNvPr>
          <p:cNvSpPr txBox="1"/>
          <p:nvPr/>
        </p:nvSpPr>
        <p:spPr>
          <a:xfrm>
            <a:off x="1718090" y="6078907"/>
            <a:ext cx="8876783" cy="646331"/>
          </a:xfrm>
          <a:prstGeom prst="rect">
            <a:avLst/>
          </a:prstGeom>
          <a:noFill/>
        </p:spPr>
        <p:txBody>
          <a:bodyPr wrap="square" rtlCol="0">
            <a:spAutoFit/>
          </a:bodyPr>
          <a:lstStyle/>
          <a:p>
            <a:r>
              <a:rPr kumimoji="1" lang="en-US" altLang="ja-JP" dirty="0"/>
              <a:t>We are trying to achieve a function (a line/curve, </a:t>
            </a:r>
            <a:r>
              <a:rPr kumimoji="1" lang="en-US" altLang="ja-JP" dirty="0" err="1"/>
              <a:t>etc</a:t>
            </a:r>
            <a:r>
              <a:rPr kumimoji="1" lang="en-US" altLang="ja-JP" dirty="0"/>
              <a:t>) that best describe of the true relationship between features (predictors) and a label (target).</a:t>
            </a:r>
            <a:endParaRPr kumimoji="1" lang="ja-JP" altLang="en-US" dirty="0"/>
          </a:p>
        </p:txBody>
      </p:sp>
      <p:sp>
        <p:nvSpPr>
          <p:cNvPr id="4" name="矢印: 右 3">
            <a:extLst>
              <a:ext uri="{FF2B5EF4-FFF2-40B4-BE49-F238E27FC236}">
                <a16:creationId xmlns:a16="http://schemas.microsoft.com/office/drawing/2014/main" id="{24710331-D135-7FFE-0D28-6BCF3A758FA5}"/>
              </a:ext>
            </a:extLst>
          </p:cNvPr>
          <p:cNvSpPr/>
          <p:nvPr/>
        </p:nvSpPr>
        <p:spPr>
          <a:xfrm>
            <a:off x="464880" y="6156417"/>
            <a:ext cx="9638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436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17F97-4504-E719-DDEC-B43E5DEAD58A}"/>
              </a:ext>
            </a:extLst>
          </p:cNvPr>
          <p:cNvSpPr>
            <a:spLocks noGrp="1"/>
          </p:cNvSpPr>
          <p:nvPr>
            <p:ph type="title"/>
          </p:nvPr>
        </p:nvSpPr>
        <p:spPr/>
        <p:txBody>
          <a:bodyPr>
            <a:normAutofit fontScale="90000"/>
          </a:bodyPr>
          <a:lstStyle/>
          <a:p>
            <a:r>
              <a:rPr kumimoji="1" lang="en-US" altLang="ja-JP" dirty="0"/>
              <a:t>But then how do these algorithms work? How do these algorithms use the past data to make a model and predict?</a:t>
            </a:r>
            <a:endParaRPr kumimoji="1" lang="ja-JP" altLang="en-US" dirty="0"/>
          </a:p>
        </p:txBody>
      </p:sp>
      <p:sp>
        <p:nvSpPr>
          <p:cNvPr id="3" name="コンテンツ プレースホルダー 2">
            <a:extLst>
              <a:ext uri="{FF2B5EF4-FFF2-40B4-BE49-F238E27FC236}">
                <a16:creationId xmlns:a16="http://schemas.microsoft.com/office/drawing/2014/main" id="{AFE973A4-CA8A-3AAC-852F-6B16DD728793}"/>
              </a:ext>
            </a:extLst>
          </p:cNvPr>
          <p:cNvSpPr>
            <a:spLocks noGrp="1"/>
          </p:cNvSpPr>
          <p:nvPr>
            <p:ph idx="1"/>
          </p:nvPr>
        </p:nvSpPr>
        <p:spPr/>
        <p:txBody>
          <a:bodyPr/>
          <a:lstStyle/>
          <a:p>
            <a:endParaRPr lang="en-US" altLang="ja-JP" dirty="0"/>
          </a:p>
          <a:p>
            <a:r>
              <a:rPr lang="en-US" altLang="ja-JP" dirty="0"/>
              <a:t>Today, I want to go through the process of “creating” a machine learning algorithm, using linear regression as an example.</a:t>
            </a:r>
          </a:p>
          <a:p>
            <a:r>
              <a:rPr kumimoji="1" lang="en-US" altLang="ja-JP" dirty="0"/>
              <a:t>To simplify things, we will first only use the “CPU” column as a feature and </a:t>
            </a:r>
            <a:r>
              <a:rPr kumimoji="1" lang="en-US" altLang="ja-JP" dirty="0" err="1"/>
              <a:t>laptop_price</a:t>
            </a:r>
            <a:r>
              <a:rPr kumimoji="1" lang="en-US" altLang="ja-JP" dirty="0"/>
              <a:t> as the target. i.e. </a:t>
            </a:r>
            <a:r>
              <a:rPr lang="en-US" altLang="ja-JP" dirty="0"/>
              <a:t>We will be going through Simple Linear Regression (SLR). </a:t>
            </a:r>
          </a:p>
          <a:p>
            <a:r>
              <a:rPr lang="en-US" altLang="ja-JP" dirty="0"/>
              <a:t>Later, if we have time, we will use all columns to predict the </a:t>
            </a:r>
            <a:r>
              <a:rPr lang="en-US" altLang="ja-JP" dirty="0" err="1"/>
              <a:t>laptop_price</a:t>
            </a:r>
            <a:r>
              <a:rPr lang="en-US" altLang="ja-JP" dirty="0"/>
              <a:t>.</a:t>
            </a:r>
            <a:endParaRPr kumimoji="1" lang="ja-JP" altLang="en-US" dirty="0"/>
          </a:p>
        </p:txBody>
      </p:sp>
    </p:spTree>
    <p:extLst>
      <p:ext uri="{BB962C8B-B14F-4D97-AF65-F5344CB8AC3E}">
        <p14:creationId xmlns:p14="http://schemas.microsoft.com/office/powerpoint/2010/main" val="16678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D6452-0EC1-F4DC-CCBC-22C840878202}"/>
              </a:ext>
            </a:extLst>
          </p:cNvPr>
          <p:cNvSpPr>
            <a:spLocks noGrp="1"/>
          </p:cNvSpPr>
          <p:nvPr>
            <p:ph type="title"/>
          </p:nvPr>
        </p:nvSpPr>
        <p:spPr/>
        <p:txBody>
          <a:bodyPr/>
          <a:lstStyle/>
          <a:p>
            <a:r>
              <a:rPr kumimoji="1" lang="en-US" altLang="ja-JP" dirty="0"/>
              <a:t>Code Along: Let’s import &amp; pre-process the laptop data</a:t>
            </a:r>
            <a:endParaRPr kumimoji="1" lang="ja-JP" altLang="en-US" dirty="0"/>
          </a:p>
        </p:txBody>
      </p:sp>
      <p:sp>
        <p:nvSpPr>
          <p:cNvPr id="3" name="コンテンツ プレースホルダー 2">
            <a:extLst>
              <a:ext uri="{FF2B5EF4-FFF2-40B4-BE49-F238E27FC236}">
                <a16:creationId xmlns:a16="http://schemas.microsoft.com/office/drawing/2014/main" id="{BE478921-ABC9-24D7-B8BD-60009A45B93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56225197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4262</TotalTime>
  <Words>1869</Words>
  <Application>Microsoft Office PowerPoint</Application>
  <PresentationFormat>ワイド画面</PresentationFormat>
  <Paragraphs>205</Paragraphs>
  <Slides>43</Slides>
  <Notes>2</Notes>
  <HiddenSlides>3</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43</vt:i4>
      </vt:variant>
    </vt:vector>
  </HeadingPairs>
  <TitlesOfParts>
    <vt:vector size="49" baseType="lpstr">
      <vt:lpstr>游ゴシック</vt:lpstr>
      <vt:lpstr>游ゴシック Light</vt:lpstr>
      <vt:lpstr>Arial</vt:lpstr>
      <vt:lpstr>Cambria Math</vt:lpstr>
      <vt:lpstr>Wingdings</vt:lpstr>
      <vt:lpstr>Office テーマ</vt:lpstr>
      <vt:lpstr>Before the session</vt:lpstr>
      <vt:lpstr>Linear Regression and a Method for Creating a ML Algorithm from Scratch</vt:lpstr>
      <vt:lpstr>Let’s say we want to predict laptop price…</vt:lpstr>
      <vt:lpstr>We can use LinearRegression from scikit-learn</vt:lpstr>
      <vt:lpstr>But pretend that you don’t know anything about libraries or even ML concepts; How will you predict laptop price?</vt:lpstr>
      <vt:lpstr>And that’s exactly what ML is trying to do</vt:lpstr>
      <vt:lpstr>Same with more complex algorithms, but they can fit to more complex data</vt:lpstr>
      <vt:lpstr>But then how do these algorithms work? How do these algorithms use the past data to make a model and predict?</vt:lpstr>
      <vt:lpstr>Code Along: Let’s import &amp; pre-process the laptop data</vt:lpstr>
      <vt:lpstr>General Steps to create a ML algorithm</vt:lpstr>
      <vt:lpstr>Model Preparation</vt:lpstr>
      <vt:lpstr>Question: what ML algorithms do you know? Can you rank them in order of complexity?</vt:lpstr>
      <vt:lpstr>Pick a Base Model with Suitable Complexity</vt:lpstr>
      <vt:lpstr>Defining Cost Function</vt:lpstr>
      <vt:lpstr>What is Loss Function? Why we need it?</vt:lpstr>
      <vt:lpstr>Example</vt:lpstr>
      <vt:lpstr>Loss Function 1</vt:lpstr>
      <vt:lpstr>Loss Function Visualization</vt:lpstr>
      <vt:lpstr>Question: which function(s) can be used as a loss function?</vt:lpstr>
      <vt:lpstr>Choices of Loss functions</vt:lpstr>
      <vt:lpstr>Loss Function for SLR</vt:lpstr>
      <vt:lpstr>Mathematical Optimization</vt:lpstr>
      <vt:lpstr>How do we minimize the loss function?</vt:lpstr>
      <vt:lpstr>Question: What do you think the shape of a loss function look like?</vt:lpstr>
      <vt:lpstr>PowerPoint プレゼンテーション</vt:lpstr>
      <vt:lpstr>Different Optimization Types/Techniques</vt:lpstr>
      <vt:lpstr>Analytical vs. Iterative</vt:lpstr>
      <vt:lpstr>Partial Derivatives ∂L/∂a and ∂L/∂b </vt:lpstr>
      <vt:lpstr>Let’s first use the partial derivatives to analytically fit the model to data</vt:lpstr>
      <vt:lpstr>Code Along: Let’s implement the SLR with analytical approach</vt:lpstr>
      <vt:lpstr>A famous iterative approach: Gradient Descent</vt:lpstr>
      <vt:lpstr>Example: only one parameter</vt:lpstr>
      <vt:lpstr>GD Equation for Our Model Fitting</vt:lpstr>
      <vt:lpstr>Code Along: Let’s implement it!</vt:lpstr>
      <vt:lpstr>Visualizing the actual iterative learning  process</vt:lpstr>
      <vt:lpstr>Hyperparameters of GD</vt:lpstr>
      <vt:lpstr>Stochastic Gradient Descent</vt:lpstr>
      <vt:lpstr>Advantage of using iterative approach/GD</vt:lpstr>
      <vt:lpstr>Implementing the SLR as a Class</vt:lpstr>
      <vt:lpstr>Multiple Linear Regression</vt:lpstr>
      <vt:lpstr>Summary</vt:lpstr>
      <vt:lpstr>In formal term:</vt:lpstr>
      <vt:lpstr>What is mathematical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and Implementing ML Algorithm from Scratch</dc:title>
  <dc:creator>加島 怜</dc:creator>
  <cp:lastModifiedBy>Satoshi Kashima</cp:lastModifiedBy>
  <cp:revision>1</cp:revision>
  <dcterms:created xsi:type="dcterms:W3CDTF">2023-03-09T22:52:57Z</dcterms:created>
  <dcterms:modified xsi:type="dcterms:W3CDTF">2023-03-13T23:09:39Z</dcterms:modified>
</cp:coreProperties>
</file>